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bookmarkIdSeed="3">
  <p:sldMasterIdLst>
    <p:sldMasterId id="2147483670" r:id="rId1"/>
    <p:sldMasterId id="2147483671" r:id="rId2"/>
  </p:sldMasterIdLst>
  <p:notesMasterIdLst>
    <p:notesMasterId r:id="rId11"/>
  </p:notesMasterIdLst>
  <p:sldIdLst>
    <p:sldId id="256" r:id="rId3"/>
    <p:sldId id="262" r:id="rId4"/>
    <p:sldId id="265" r:id="rId5"/>
    <p:sldId id="264" r:id="rId6"/>
    <p:sldId id="266" r:id="rId7"/>
    <p:sldId id="267" r:id="rId8"/>
    <p:sldId id="268" r:id="rId9"/>
    <p:sldId id="261" r:id="rId10"/>
  </p:sldIdLst>
  <p:sldSz cx="6858000" cy="9144000" type="screen4x3"/>
  <p:notesSz cx="7315200" cy="96012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Default Section" id="{8472C4AF-BB2B-46D1-BF8F-BFF1235ED18D}">
          <p14:sldIdLst>
            <p14:sldId id="256"/>
            <p14:sldId id="262"/>
            <p14:sldId id="265"/>
            <p14:sldId id="264"/>
            <p14:sldId id="266"/>
            <p14:sldId id="267"/>
            <p14:sldId id="268"/>
          </p14:sldIdLst>
        </p14:section>
        <p14:section name="Untitled Section" id="{1706AD52-9153-45D3-B646-87A3D3A799B1}">
          <p14:sldIdLst>
            <p14:sldId id="261"/>
          </p14:sldIdLst>
        </p14:section>
      </p14:sectionLst>
    </p:ext>
    <p:ext uri="{EFAFB233-063F-42B5-8137-9DF3F51BA10A}">
      <p15:sldGuideLst xmlns:p15="http://schemas.microsoft.com/office/powerpoint/2012/main">
        <p15:guide id="1" orient="horz" pos="2160">
          <p15:clr>
            <a:srgbClr val="000000"/>
          </p15:clr>
        </p15:guide>
        <p15:guide id="2" pos="2880">
          <p15:clr>
            <a:srgbClr val="000000"/>
          </p15:clr>
        </p15:guide>
      </p15:sldGuideLst>
    </p:ext>
    <p:ext uri="{2D200454-40CA-4A62-9FC3-DE9A4176ACB9}">
      <p15:notesGuideLst xmlns:p15="http://schemas.microsoft.com/office/powerpoint/2012/main">
        <p15:guide id="1" orient="horz" pos="2880">
          <p15:clr>
            <a:srgbClr val="000000"/>
          </p15:clr>
        </p15:guide>
        <p15:guide id="2" pos="2160">
          <p15:clr>
            <a:srgbClr val="000000"/>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951D"/>
    <a:srgbClr val="C49500"/>
    <a:srgbClr val="0099FF"/>
    <a:srgbClr val="0657B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255" autoAdjust="0"/>
    <p:restoredTop sz="94231" autoAdjust="0"/>
  </p:normalViewPr>
  <p:slideViewPr>
    <p:cSldViewPr snapToGrid="0">
      <p:cViewPr>
        <p:scale>
          <a:sx n="112" d="100"/>
          <a:sy n="112" d="100"/>
        </p:scale>
        <p:origin x="1140" y="-248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
        <p:cNvGrpSpPr/>
        <p:nvPr/>
      </p:nvGrpSpPr>
      <p:grpSpPr>
        <a:xfrm>
          <a:off x="0" y="0"/>
          <a:ext cx="0" cy="0"/>
          <a:chOff x="0" y="0"/>
          <a:chExt cx="0" cy="0"/>
        </a:xfrm>
      </p:grpSpPr>
      <p:sp>
        <p:nvSpPr>
          <p:cNvPr id="3" name="Google Shape;3;n"/>
          <p:cNvSpPr/>
          <p:nvPr/>
        </p:nvSpPr>
        <p:spPr>
          <a:xfrm>
            <a:off x="0" y="0"/>
            <a:ext cx="7315200" cy="9601200"/>
          </a:xfrm>
          <a:prstGeom prst="roundRect">
            <a:avLst>
              <a:gd name="adj" fmla="val 4"/>
            </a:avLst>
          </a:pr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rgbClr val="000000"/>
              </a:solidFill>
              <a:latin typeface="Arial"/>
              <a:ea typeface="Arial"/>
              <a:cs typeface="Arial"/>
              <a:sym typeface="Arial"/>
            </a:endParaRPr>
          </a:p>
        </p:txBody>
      </p:sp>
      <p:sp>
        <p:nvSpPr>
          <p:cNvPr id="4" name="Google Shape;4;n"/>
          <p:cNvSpPr txBox="1"/>
          <p:nvPr/>
        </p:nvSpPr>
        <p:spPr>
          <a:xfrm>
            <a:off x="0" y="0"/>
            <a:ext cx="3170237" cy="4794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rgbClr val="000000"/>
              </a:solidFill>
              <a:latin typeface="Arial"/>
              <a:ea typeface="Arial"/>
              <a:cs typeface="Arial"/>
              <a:sym typeface="Arial"/>
            </a:endParaRPr>
          </a:p>
        </p:txBody>
      </p:sp>
      <p:sp>
        <p:nvSpPr>
          <p:cNvPr id="5" name="Google Shape;5;n"/>
          <p:cNvSpPr txBox="1">
            <a:spLocks noGrp="1"/>
          </p:cNvSpPr>
          <p:nvPr>
            <p:ph type="dt" idx="10"/>
          </p:nvPr>
        </p:nvSpPr>
        <p:spPr>
          <a:xfrm>
            <a:off x="4143375" y="0"/>
            <a:ext cx="3168650" cy="477837"/>
          </a:xfrm>
          <a:prstGeom prst="rect">
            <a:avLst/>
          </a:prstGeom>
          <a:noFill/>
          <a:ln>
            <a:noFill/>
          </a:ln>
        </p:spPr>
        <p:txBody>
          <a:bodyPr spcFirstLastPara="1" wrap="square" lIns="96825" tIns="48225" rIns="96825" bIns="48225" anchor="t" anchorCtr="0"/>
          <a:lstStyle>
            <a:lvl1pPr marR="0" lvl="0" algn="r" rtl="0">
              <a:lnSpc>
                <a:spcPct val="100000"/>
              </a:lnSpc>
              <a:spcBef>
                <a:spcPts val="0"/>
              </a:spcBef>
              <a:spcAft>
                <a:spcPts val="0"/>
              </a:spcAft>
              <a:buSzPts val="1400"/>
              <a:buNone/>
              <a:defRPr sz="1300" b="0" i="0" u="none">
                <a:solidFill>
                  <a:srgbClr val="000000"/>
                </a:solidFill>
                <a:latin typeface="Times New Roman"/>
                <a:ea typeface="Times New Roman"/>
                <a:cs typeface="Times New Roman"/>
                <a:sym typeface="Times New Roman"/>
              </a:defRPr>
            </a:lvl1pPr>
            <a:lvl2pPr marR="0" lvl="1"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9pPr>
          </a:lstStyle>
          <a:p>
            <a:endParaRPr/>
          </a:p>
        </p:txBody>
      </p:sp>
      <p:sp>
        <p:nvSpPr>
          <p:cNvPr id="6" name="Google Shape;6;n"/>
          <p:cNvSpPr>
            <a:spLocks noGrp="1" noRot="1" noChangeAspect="1"/>
          </p:cNvSpPr>
          <p:nvPr>
            <p:ph type="sldImg" idx="2"/>
          </p:nvPr>
        </p:nvSpPr>
        <p:spPr>
          <a:xfrm>
            <a:off x="2308225" y="720725"/>
            <a:ext cx="2698750" cy="359886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7" name="Google Shape;7;n"/>
          <p:cNvSpPr txBox="1">
            <a:spLocks noGrp="1"/>
          </p:cNvSpPr>
          <p:nvPr>
            <p:ph type="body" idx="1"/>
          </p:nvPr>
        </p:nvSpPr>
        <p:spPr>
          <a:xfrm>
            <a:off x="731837" y="4560887"/>
            <a:ext cx="5849937" cy="4318000"/>
          </a:xfrm>
          <a:prstGeom prst="rect">
            <a:avLst/>
          </a:prstGeom>
          <a:noFill/>
          <a:ln>
            <a:noFill/>
          </a:ln>
        </p:spPr>
        <p:txBody>
          <a:bodyPr spcFirstLastPara="1" wrap="square" lIns="96825" tIns="48225" rIns="96825" bIns="48225" anchor="t" anchorCtr="0"/>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8" name="Google Shape;8;n"/>
          <p:cNvSpPr txBox="1"/>
          <p:nvPr/>
        </p:nvSpPr>
        <p:spPr>
          <a:xfrm>
            <a:off x="0" y="9120187"/>
            <a:ext cx="3170237" cy="4794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rgbClr val="000000"/>
              </a:solidFill>
              <a:latin typeface="Arial"/>
              <a:ea typeface="Arial"/>
              <a:cs typeface="Arial"/>
              <a:sym typeface="Arial"/>
            </a:endParaRPr>
          </a:p>
        </p:txBody>
      </p:sp>
      <p:sp>
        <p:nvSpPr>
          <p:cNvPr id="9" name="Google Shape;9;n"/>
          <p:cNvSpPr txBox="1">
            <a:spLocks noGrp="1"/>
          </p:cNvSpPr>
          <p:nvPr>
            <p:ph type="sldNum" idx="12"/>
          </p:nvPr>
        </p:nvSpPr>
        <p:spPr>
          <a:xfrm>
            <a:off x="4143375" y="9120187"/>
            <a:ext cx="3168650" cy="477837"/>
          </a:xfrm>
          <a:prstGeom prst="rect">
            <a:avLst/>
          </a:prstGeom>
          <a:noFill/>
          <a:ln>
            <a:noFill/>
          </a:ln>
        </p:spPr>
        <p:txBody>
          <a:bodyPr spcFirstLastPara="1" wrap="square" lIns="96825" tIns="48225" rIns="96825" bIns="48225" anchor="b" anchorCtr="0">
            <a:noAutofit/>
          </a:bodyPr>
          <a:lstStyle/>
          <a:p>
            <a:pPr marL="0" marR="0" lvl="0" indent="0" algn="r" rtl="0">
              <a:lnSpc>
                <a:spcPct val="100000"/>
              </a:lnSpc>
              <a:spcBef>
                <a:spcPts val="0"/>
              </a:spcBef>
              <a:spcAft>
                <a:spcPts val="0"/>
              </a:spcAft>
              <a:buClr>
                <a:srgbClr val="000000"/>
              </a:buClr>
              <a:buSzPts val="1300"/>
              <a:buFont typeface="Times New Roman"/>
              <a:buNone/>
            </a:pPr>
            <a:fld id="{00000000-1234-1234-1234-123412341234}" type="slidenum">
              <a:rPr lang="en-US" sz="1300" b="0" i="0" u="none">
                <a:solidFill>
                  <a:srgbClr val="000000"/>
                </a:solidFill>
                <a:latin typeface="Times New Roman"/>
                <a:ea typeface="Times New Roman"/>
                <a:cs typeface="Times New Roman"/>
                <a:sym typeface="Times New Roman"/>
              </a:rPr>
              <a:pPr marL="0" marR="0" lvl="0" indent="0" algn="r" rtl="0">
                <a:lnSpc>
                  <a:spcPct val="100000"/>
                </a:lnSpc>
                <a:spcBef>
                  <a:spcPts val="0"/>
                </a:spcBef>
                <a:spcAft>
                  <a:spcPts val="0"/>
                </a:spcAft>
                <a:buClr>
                  <a:srgbClr val="000000"/>
                </a:buClr>
                <a:buSzPts val="1300"/>
                <a:buFont typeface="Times New Roman"/>
                <a:buNone/>
              </a:pPr>
              <a:t>‹#›</a:t>
            </a:fld>
            <a:endParaRPr/>
          </a:p>
        </p:txBody>
      </p:sp>
    </p:spTree>
    <p:extLst>
      <p:ext uri="{BB962C8B-B14F-4D97-AF65-F5344CB8AC3E}">
        <p14:creationId xmlns:p14="http://schemas.microsoft.com/office/powerpoint/2010/main" val="67946771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1:notes"/>
          <p:cNvSpPr txBox="1"/>
          <p:nvPr/>
        </p:nvSpPr>
        <p:spPr>
          <a:xfrm>
            <a:off x="4143375" y="0"/>
            <a:ext cx="3168650" cy="477837"/>
          </a:xfrm>
          <a:prstGeom prst="rect">
            <a:avLst/>
          </a:prstGeom>
          <a:noFill/>
          <a:ln>
            <a:noFill/>
          </a:ln>
        </p:spPr>
        <p:txBody>
          <a:bodyPr spcFirstLastPara="1" wrap="square" lIns="96825" tIns="48225" rIns="96825" bIns="48225" anchor="t" anchorCtr="0">
            <a:noAutofit/>
          </a:bodyPr>
          <a:lstStyle/>
          <a:p>
            <a:pPr marL="0" marR="0" lvl="0" indent="0" algn="r" rtl="0">
              <a:lnSpc>
                <a:spcPct val="100000"/>
              </a:lnSpc>
              <a:spcBef>
                <a:spcPts val="0"/>
              </a:spcBef>
              <a:spcAft>
                <a:spcPts val="0"/>
              </a:spcAft>
              <a:buClr>
                <a:srgbClr val="000000"/>
              </a:buClr>
              <a:buSzPts val="1300"/>
              <a:buFont typeface="Times New Roman"/>
              <a:buNone/>
            </a:pPr>
            <a:r>
              <a:rPr lang="en-US" sz="1300" b="0" i="0" u="none">
                <a:solidFill>
                  <a:srgbClr val="000000"/>
                </a:solidFill>
                <a:latin typeface="Times New Roman"/>
                <a:ea typeface="Times New Roman"/>
                <a:cs typeface="Times New Roman"/>
                <a:sym typeface="Times New Roman"/>
              </a:rPr>
              <a:t>07/06/12</a:t>
            </a:r>
            <a:endParaRPr/>
          </a:p>
        </p:txBody>
      </p:sp>
      <p:sp>
        <p:nvSpPr>
          <p:cNvPr id="174" name="Google Shape;174;p1:notes"/>
          <p:cNvSpPr txBox="1"/>
          <p:nvPr/>
        </p:nvSpPr>
        <p:spPr>
          <a:xfrm>
            <a:off x="4143375" y="9120187"/>
            <a:ext cx="3168650" cy="477837"/>
          </a:xfrm>
          <a:prstGeom prst="rect">
            <a:avLst/>
          </a:prstGeom>
          <a:noFill/>
          <a:ln>
            <a:noFill/>
          </a:ln>
        </p:spPr>
        <p:txBody>
          <a:bodyPr spcFirstLastPara="1" wrap="square" lIns="96825" tIns="48225" rIns="96825" bIns="48225" anchor="b" anchorCtr="0">
            <a:noAutofit/>
          </a:bodyPr>
          <a:lstStyle/>
          <a:p>
            <a:pPr marL="0" marR="0" lvl="0" indent="0" algn="r" rtl="0">
              <a:lnSpc>
                <a:spcPct val="100000"/>
              </a:lnSpc>
              <a:spcBef>
                <a:spcPts val="0"/>
              </a:spcBef>
              <a:spcAft>
                <a:spcPts val="0"/>
              </a:spcAft>
              <a:buClr>
                <a:srgbClr val="000000"/>
              </a:buClr>
              <a:buSzPts val="1300"/>
              <a:buFont typeface="Times New Roman"/>
              <a:buNone/>
            </a:pPr>
            <a:fld id="{00000000-1234-1234-1234-123412341234}" type="slidenum">
              <a:rPr lang="en-US" sz="1300" b="0" i="0" u="none">
                <a:solidFill>
                  <a:srgbClr val="000000"/>
                </a:solidFill>
                <a:latin typeface="Times New Roman"/>
                <a:ea typeface="Times New Roman"/>
                <a:cs typeface="Times New Roman"/>
                <a:sym typeface="Times New Roman"/>
              </a:rPr>
              <a:pPr marL="0" marR="0" lvl="0" indent="0" algn="r" rtl="0">
                <a:lnSpc>
                  <a:spcPct val="100000"/>
                </a:lnSpc>
                <a:spcBef>
                  <a:spcPts val="0"/>
                </a:spcBef>
                <a:spcAft>
                  <a:spcPts val="0"/>
                </a:spcAft>
                <a:buClr>
                  <a:srgbClr val="000000"/>
                </a:buClr>
                <a:buSzPts val="1300"/>
                <a:buFont typeface="Times New Roman"/>
                <a:buNone/>
              </a:pPr>
              <a:t>1</a:t>
            </a:fld>
            <a:endParaRPr/>
          </a:p>
        </p:txBody>
      </p:sp>
      <p:sp>
        <p:nvSpPr>
          <p:cNvPr id="175" name="Google Shape;175;p1:notes"/>
          <p:cNvSpPr>
            <a:spLocks noGrp="1" noRot="1" noChangeAspect="1"/>
          </p:cNvSpPr>
          <p:nvPr>
            <p:ph type="sldImg" idx="2"/>
          </p:nvPr>
        </p:nvSpPr>
        <p:spPr>
          <a:xfrm>
            <a:off x="2308225" y="720725"/>
            <a:ext cx="2700338" cy="360045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a:noFill/>
          </a:ln>
        </p:spPr>
      </p:sp>
      <p:sp>
        <p:nvSpPr>
          <p:cNvPr id="176" name="Google Shape;176;p1:notes"/>
          <p:cNvSpPr txBox="1">
            <a:spLocks noGrp="1"/>
          </p:cNvSpPr>
          <p:nvPr>
            <p:ph type="body" idx="1"/>
          </p:nvPr>
        </p:nvSpPr>
        <p:spPr>
          <a:xfrm>
            <a:off x="731837" y="4560887"/>
            <a:ext cx="5851525" cy="4319587"/>
          </a:xfrm>
          <a:prstGeom prst="rect">
            <a:avLst/>
          </a:prstGeom>
          <a:noFill/>
          <a:ln>
            <a:noFill/>
          </a:ln>
        </p:spPr>
        <p:txBody>
          <a:bodyPr spcFirstLastPara="1" wrap="square" lIns="96825" tIns="48225" rIns="96825" bIns="48225"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643284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6:notes"/>
          <p:cNvSpPr txBox="1">
            <a:spLocks noGrp="1"/>
          </p:cNvSpPr>
          <p:nvPr>
            <p:ph type="body" idx="1"/>
          </p:nvPr>
        </p:nvSpPr>
        <p:spPr>
          <a:xfrm>
            <a:off x="731837" y="4560887"/>
            <a:ext cx="5849937" cy="4318000"/>
          </a:xfrm>
          <a:prstGeom prst="rect">
            <a:avLst/>
          </a:prstGeom>
        </p:spPr>
        <p:txBody>
          <a:bodyPr spcFirstLastPara="1" wrap="square" lIns="96825" tIns="48225" rIns="96825" bIns="48225" anchor="t" anchorCtr="0">
            <a:noAutofit/>
          </a:bodyPr>
          <a:lstStyle/>
          <a:p>
            <a:pPr marL="0" lvl="0" indent="0" algn="l" rtl="0">
              <a:spcBef>
                <a:spcPts val="0"/>
              </a:spcBef>
              <a:spcAft>
                <a:spcPts val="0"/>
              </a:spcAft>
              <a:buNone/>
            </a:pPr>
            <a:endParaRPr/>
          </a:p>
        </p:txBody>
      </p:sp>
      <p:sp>
        <p:nvSpPr>
          <p:cNvPr id="257" name="Google Shape;257;p6:notes"/>
          <p:cNvSpPr>
            <a:spLocks noGrp="1" noRot="1" noChangeAspect="1"/>
          </p:cNvSpPr>
          <p:nvPr>
            <p:ph type="sldImg" idx="2"/>
          </p:nvPr>
        </p:nvSpPr>
        <p:spPr>
          <a:xfrm>
            <a:off x="2308225" y="720725"/>
            <a:ext cx="2698750" cy="3598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053234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2"/>
        <p:cNvGrpSpPr/>
        <p:nvPr/>
      </p:nvGrpSpPr>
      <p:grpSpPr>
        <a:xfrm>
          <a:off x="0" y="0"/>
          <a:ext cx="0" cy="0"/>
          <a:chOff x="0" y="0"/>
          <a:chExt cx="0" cy="0"/>
        </a:xfrm>
      </p:grpSpPr>
      <p:sp>
        <p:nvSpPr>
          <p:cNvPr id="23" name="Google Shape;23;p2"/>
          <p:cNvSpPr txBox="1">
            <a:spLocks noGrp="1"/>
          </p:cNvSpPr>
          <p:nvPr>
            <p:ph type="dt" idx="10"/>
          </p:nvPr>
        </p:nvSpPr>
        <p:spPr>
          <a:xfrm>
            <a:off x="342900" y="8331200"/>
            <a:ext cx="1598612" cy="608012"/>
          </a:xfrm>
          <a:prstGeom prst="rect">
            <a:avLst/>
          </a:prstGeom>
          <a:noFill/>
          <a:ln>
            <a:noFill/>
          </a:ln>
        </p:spPr>
        <p:txBody>
          <a:bodyPr spcFirstLastPara="1" wrap="square" lIns="90000" tIns="46800" rIns="90000" bIns="46800" anchor="t" anchorCtr="0"/>
          <a:lstStyle>
            <a:lvl1pPr lvl="0" algn="l">
              <a:lnSpc>
                <a:spcPct val="100000"/>
              </a:lnSpc>
              <a:spcBef>
                <a:spcPts val="0"/>
              </a:spcBef>
              <a:spcAft>
                <a:spcPts val="0"/>
              </a:spcAft>
              <a:buSzPts val="1400"/>
              <a:buNone/>
              <a:defRPr sz="1000">
                <a:solidFill>
                  <a:srgbClr val="000000"/>
                </a:solidFill>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2"/>
          <p:cNvSpPr txBox="1">
            <a:spLocks noGrp="1"/>
          </p:cNvSpPr>
          <p:nvPr>
            <p:ph type="ftr" idx="11"/>
          </p:nvPr>
        </p:nvSpPr>
        <p:spPr>
          <a:xfrm>
            <a:off x="381000" y="8331200"/>
            <a:ext cx="6094412" cy="1065212"/>
          </a:xfrm>
          <a:prstGeom prst="rect">
            <a:avLst/>
          </a:prstGeom>
          <a:noFill/>
          <a:ln>
            <a:noFill/>
          </a:ln>
        </p:spPr>
        <p:txBody>
          <a:bodyPr spcFirstLastPara="1" wrap="square" lIns="90000" tIns="46800" rIns="90000" bIns="46800" anchor="t" anchorCtr="0"/>
          <a:lstStyle>
            <a:lvl1pPr lvl="0" algn="ctr">
              <a:lnSpc>
                <a:spcPct val="100000"/>
              </a:lnSpc>
              <a:spcBef>
                <a:spcPts val="0"/>
              </a:spcBef>
              <a:spcAft>
                <a:spcPts val="0"/>
              </a:spcAft>
              <a:buSzPts val="1400"/>
              <a:buNone/>
              <a:defRPr sz="1600">
                <a:solidFill>
                  <a:srgbClr val="000000"/>
                </a:solidFill>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2"/>
          <p:cNvSpPr txBox="1">
            <a:spLocks noGrp="1"/>
          </p:cNvSpPr>
          <p:nvPr>
            <p:ph type="sldNum" idx="12"/>
          </p:nvPr>
        </p:nvSpPr>
        <p:spPr>
          <a:xfrm>
            <a:off x="4914900" y="8331200"/>
            <a:ext cx="1598612" cy="608012"/>
          </a:xfrm>
          <a:prstGeom prst="rect">
            <a:avLst/>
          </a:prstGeom>
          <a:noFill/>
          <a:ln>
            <a:noFill/>
          </a:ln>
        </p:spPr>
        <p:txBody>
          <a:bodyPr spcFirstLastPara="1" wrap="square" lIns="90000" tIns="46800" rIns="90000" bIns="46800" anchor="t" anchorCtr="0">
            <a:noAutofit/>
          </a:bodyPr>
          <a:lstStyle>
            <a:lvl1pPr marL="0" marR="0" lvl="0" indent="0" algn="r">
              <a:lnSpc>
                <a:spcPct val="100000"/>
              </a:lnSpc>
              <a:spcBef>
                <a:spcPts val="0"/>
              </a:spcBef>
              <a:spcAft>
                <a:spcPts val="0"/>
              </a:spcAft>
              <a:buClr>
                <a:srgbClr val="000000"/>
              </a:buClr>
              <a:buSzPts val="1000"/>
              <a:buFont typeface="Times New Roman"/>
              <a:buNone/>
              <a:defRPr sz="1000" b="0" i="0" u="none">
                <a:solidFill>
                  <a:srgbClr val="000000"/>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000"/>
              <a:buFont typeface="Times New Roman"/>
              <a:buNone/>
              <a:defRPr sz="1000" b="0" i="0" u="none">
                <a:solidFill>
                  <a:srgbClr val="000000"/>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000"/>
              <a:buFont typeface="Times New Roman"/>
              <a:buNone/>
              <a:defRPr sz="1000" b="0" i="0" u="none">
                <a:solidFill>
                  <a:srgbClr val="000000"/>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000"/>
              <a:buFont typeface="Times New Roman"/>
              <a:buNone/>
              <a:defRPr sz="1000" b="0" i="0" u="none">
                <a:solidFill>
                  <a:srgbClr val="000000"/>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000"/>
              <a:buFont typeface="Times New Roman"/>
              <a:buNone/>
              <a:defRPr sz="1000" b="0" i="0" u="none">
                <a:solidFill>
                  <a:srgbClr val="000000"/>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000"/>
              <a:buFont typeface="Times New Roman"/>
              <a:buNone/>
              <a:defRPr sz="1000" b="0" i="0" u="none">
                <a:solidFill>
                  <a:srgbClr val="000000"/>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000"/>
              <a:buFont typeface="Times New Roman"/>
              <a:buNone/>
              <a:defRPr sz="1000" b="0" i="0" u="none">
                <a:solidFill>
                  <a:srgbClr val="000000"/>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000"/>
              <a:buFont typeface="Times New Roman"/>
              <a:buNone/>
              <a:defRPr sz="1000" b="0" i="0" u="none">
                <a:solidFill>
                  <a:srgbClr val="000000"/>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000"/>
              <a:buFont typeface="Times New Roman"/>
              <a:buNone/>
              <a:defRPr sz="1000" b="0" i="0" u="none">
                <a:solidFill>
                  <a:srgbClr val="000000"/>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79"/>
        <p:cNvGrpSpPr/>
        <p:nvPr/>
      </p:nvGrpSpPr>
      <p:grpSpPr>
        <a:xfrm>
          <a:off x="0" y="0"/>
          <a:ext cx="0" cy="0"/>
          <a:chOff x="0" y="0"/>
          <a:chExt cx="0" cy="0"/>
        </a:xfrm>
      </p:grpSpPr>
      <p:sp>
        <p:nvSpPr>
          <p:cNvPr id="80" name="Google Shape;80;p11"/>
          <p:cNvSpPr txBox="1">
            <a:spLocks noGrp="1"/>
          </p:cNvSpPr>
          <p:nvPr>
            <p:ph type="title"/>
          </p:nvPr>
        </p:nvSpPr>
        <p:spPr>
          <a:xfrm>
            <a:off x="304800" y="0"/>
            <a:ext cx="6170612" cy="1522412"/>
          </a:xfrm>
          <a:prstGeom prst="rect">
            <a:avLst/>
          </a:prstGeom>
          <a:noFill/>
          <a:ln>
            <a:noFill/>
          </a:ln>
        </p:spPr>
        <p:txBody>
          <a:bodyPr spcFirstLastPara="1" wrap="square" lIns="90000" tIns="46800" rIns="90000" bIns="468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11"/>
          <p:cNvSpPr txBox="1">
            <a:spLocks noGrp="1"/>
          </p:cNvSpPr>
          <p:nvPr>
            <p:ph type="body" idx="1"/>
          </p:nvPr>
        </p:nvSpPr>
        <p:spPr>
          <a:xfrm>
            <a:off x="342900" y="2133600"/>
            <a:ext cx="6170612" cy="6265862"/>
          </a:xfrm>
          <a:prstGeom prst="rect">
            <a:avLst/>
          </a:prstGeom>
          <a:noFill/>
          <a:ln>
            <a:noFill/>
          </a:ln>
        </p:spPr>
        <p:txBody>
          <a:bodyPr spcFirstLastPara="1" wrap="square" lIns="90000" tIns="46800" rIns="90000" bIns="46800" anchor="t" anchorCtr="0"/>
          <a:lstStyle>
            <a:lvl1pPr marL="457200" lvl="0" indent="-342900" algn="l">
              <a:spcBef>
                <a:spcPts val="800"/>
              </a:spcBef>
              <a:spcAft>
                <a:spcPts val="0"/>
              </a:spcAft>
              <a:buSzPts val="1800"/>
              <a:buChar char="•"/>
              <a:defRPr/>
            </a:lvl1pPr>
            <a:lvl2pPr marL="914400" lvl="1" indent="-342900" algn="l">
              <a:spcBef>
                <a:spcPts val="675"/>
              </a:spcBef>
              <a:spcAft>
                <a:spcPts val="0"/>
              </a:spcAft>
              <a:buSzPts val="1800"/>
              <a:buChar char="–"/>
              <a:defRPr/>
            </a:lvl2pPr>
            <a:lvl3pPr marL="1371600" lvl="2" indent="-342900" algn="l">
              <a:spcBef>
                <a:spcPts val="575"/>
              </a:spcBef>
              <a:spcAft>
                <a:spcPts val="0"/>
              </a:spcAft>
              <a:buSzPts val="1800"/>
              <a:buChar char="•"/>
              <a:defRPr/>
            </a:lvl3pPr>
            <a:lvl4pPr marL="1828800" lvl="3" indent="-342900" algn="l">
              <a:spcBef>
                <a:spcPts val="500"/>
              </a:spcBef>
              <a:spcAft>
                <a:spcPts val="0"/>
              </a:spcAft>
              <a:buSzPts val="1800"/>
              <a:buChar char="–"/>
              <a:defRPr/>
            </a:lvl4pPr>
            <a:lvl5pPr marL="2286000" lvl="4" indent="-342900" algn="l">
              <a:spcBef>
                <a:spcPts val="500"/>
              </a:spcBef>
              <a:spcAft>
                <a:spcPts val="0"/>
              </a:spcAft>
              <a:buSzPts val="1800"/>
              <a:buChar char="»"/>
              <a:defRPr/>
            </a:lvl5pPr>
            <a:lvl6pPr marL="2743200" lvl="5" indent="-228600" algn="l">
              <a:spcBef>
                <a:spcPts val="500"/>
              </a:spcBef>
              <a:spcAft>
                <a:spcPts val="0"/>
              </a:spcAft>
              <a:buSzPts val="1400"/>
              <a:buNone/>
              <a:defRPr/>
            </a:lvl6pPr>
            <a:lvl7pPr marL="3200400" lvl="6" indent="-228600" algn="l">
              <a:spcBef>
                <a:spcPts val="500"/>
              </a:spcBef>
              <a:spcAft>
                <a:spcPts val="0"/>
              </a:spcAft>
              <a:buSzPts val="1400"/>
              <a:buNone/>
              <a:defRPr/>
            </a:lvl7pPr>
            <a:lvl8pPr marL="3657600" lvl="7" indent="-228600" algn="l">
              <a:spcBef>
                <a:spcPts val="500"/>
              </a:spcBef>
              <a:spcAft>
                <a:spcPts val="0"/>
              </a:spcAft>
              <a:buSzPts val="1400"/>
              <a:buNone/>
              <a:defRPr/>
            </a:lvl8pPr>
            <a:lvl9pPr marL="4114800" lvl="8" indent="-228600" algn="l">
              <a:spcBef>
                <a:spcPts val="500"/>
              </a:spcBef>
              <a:spcAft>
                <a:spcPts val="0"/>
              </a:spcAft>
              <a:buSzPts val="1400"/>
              <a:buNone/>
              <a:defRPr/>
            </a:lvl9pPr>
          </a:lstStyle>
          <a:p>
            <a:endParaRPr/>
          </a:p>
        </p:txBody>
      </p:sp>
      <p:sp>
        <p:nvSpPr>
          <p:cNvPr id="82" name="Google Shape;82;p11"/>
          <p:cNvSpPr txBox="1">
            <a:spLocks noGrp="1"/>
          </p:cNvSpPr>
          <p:nvPr>
            <p:ph type="dt" idx="10"/>
          </p:nvPr>
        </p:nvSpPr>
        <p:spPr>
          <a:xfrm>
            <a:off x="342900" y="8331200"/>
            <a:ext cx="1598612" cy="608012"/>
          </a:xfrm>
          <a:prstGeom prst="rect">
            <a:avLst/>
          </a:prstGeom>
          <a:noFill/>
          <a:ln>
            <a:noFill/>
          </a:ln>
        </p:spPr>
        <p:txBody>
          <a:bodyPr spcFirstLastPara="1" wrap="square" lIns="90000" tIns="46800" rIns="90000" bIns="46800" anchor="t" anchorCtr="0"/>
          <a:lstStyle>
            <a:lvl1pPr lvl="0" algn="l">
              <a:lnSpc>
                <a:spcPct val="100000"/>
              </a:lnSpc>
              <a:spcBef>
                <a:spcPts val="0"/>
              </a:spcBef>
              <a:spcAft>
                <a:spcPts val="0"/>
              </a:spcAft>
              <a:buSzPts val="1400"/>
              <a:buNone/>
              <a:defRPr sz="1000">
                <a:solidFill>
                  <a:srgbClr val="000000"/>
                </a:solidFill>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11"/>
          <p:cNvSpPr txBox="1">
            <a:spLocks noGrp="1"/>
          </p:cNvSpPr>
          <p:nvPr>
            <p:ph type="ftr" idx="11"/>
          </p:nvPr>
        </p:nvSpPr>
        <p:spPr>
          <a:xfrm>
            <a:off x="381000" y="8331200"/>
            <a:ext cx="6094412" cy="1065212"/>
          </a:xfrm>
          <a:prstGeom prst="rect">
            <a:avLst/>
          </a:prstGeom>
          <a:noFill/>
          <a:ln>
            <a:noFill/>
          </a:ln>
        </p:spPr>
        <p:txBody>
          <a:bodyPr spcFirstLastPara="1" wrap="square" lIns="90000" tIns="46800" rIns="90000" bIns="46800" anchor="t" anchorCtr="0"/>
          <a:lstStyle>
            <a:lvl1pPr lvl="0" algn="ctr">
              <a:lnSpc>
                <a:spcPct val="100000"/>
              </a:lnSpc>
              <a:spcBef>
                <a:spcPts val="0"/>
              </a:spcBef>
              <a:spcAft>
                <a:spcPts val="0"/>
              </a:spcAft>
              <a:buSzPts val="1400"/>
              <a:buNone/>
              <a:defRPr sz="1600">
                <a:solidFill>
                  <a:srgbClr val="000000"/>
                </a:solidFill>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11"/>
          <p:cNvSpPr txBox="1">
            <a:spLocks noGrp="1"/>
          </p:cNvSpPr>
          <p:nvPr>
            <p:ph type="sldNum" idx="12"/>
          </p:nvPr>
        </p:nvSpPr>
        <p:spPr>
          <a:xfrm>
            <a:off x="4914900" y="8331200"/>
            <a:ext cx="1598612" cy="608012"/>
          </a:xfrm>
          <a:prstGeom prst="rect">
            <a:avLst/>
          </a:prstGeom>
          <a:noFill/>
          <a:ln>
            <a:noFill/>
          </a:ln>
        </p:spPr>
        <p:txBody>
          <a:bodyPr spcFirstLastPara="1" wrap="square" lIns="90000" tIns="46800" rIns="90000" bIns="46800" anchor="t" anchorCtr="0">
            <a:noAutofit/>
          </a:bodyPr>
          <a:lstStyle>
            <a:lvl1pPr marL="0" marR="0" lvl="0" indent="0" algn="r">
              <a:lnSpc>
                <a:spcPct val="100000"/>
              </a:lnSpc>
              <a:spcBef>
                <a:spcPts val="0"/>
              </a:spcBef>
              <a:spcAft>
                <a:spcPts val="0"/>
              </a:spcAft>
              <a:buClr>
                <a:srgbClr val="000000"/>
              </a:buClr>
              <a:buSzPts val="1000"/>
              <a:buFont typeface="Times New Roman"/>
              <a:buNone/>
              <a:defRPr sz="1000" b="0" i="0" u="none">
                <a:solidFill>
                  <a:srgbClr val="000000"/>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000"/>
              <a:buFont typeface="Times New Roman"/>
              <a:buNone/>
              <a:defRPr sz="1000" b="0" i="0" u="none">
                <a:solidFill>
                  <a:srgbClr val="000000"/>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000"/>
              <a:buFont typeface="Times New Roman"/>
              <a:buNone/>
              <a:defRPr sz="1000" b="0" i="0" u="none">
                <a:solidFill>
                  <a:srgbClr val="000000"/>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000"/>
              <a:buFont typeface="Times New Roman"/>
              <a:buNone/>
              <a:defRPr sz="1000" b="0" i="0" u="none">
                <a:solidFill>
                  <a:srgbClr val="000000"/>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000"/>
              <a:buFont typeface="Times New Roman"/>
              <a:buNone/>
              <a:defRPr sz="1000" b="0" i="0" u="none">
                <a:solidFill>
                  <a:srgbClr val="000000"/>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000"/>
              <a:buFont typeface="Times New Roman"/>
              <a:buNone/>
              <a:defRPr sz="1000" b="0" i="0" u="none">
                <a:solidFill>
                  <a:srgbClr val="000000"/>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000"/>
              <a:buFont typeface="Times New Roman"/>
              <a:buNone/>
              <a:defRPr sz="1000" b="0" i="0" u="none">
                <a:solidFill>
                  <a:srgbClr val="000000"/>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000"/>
              <a:buFont typeface="Times New Roman"/>
              <a:buNone/>
              <a:defRPr sz="1000" b="0" i="0" u="none">
                <a:solidFill>
                  <a:srgbClr val="000000"/>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000"/>
              <a:buFont typeface="Times New Roman"/>
              <a:buNone/>
              <a:defRPr sz="1000" b="0" i="0" u="none">
                <a:solidFill>
                  <a:srgbClr val="000000"/>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5"/>
        <p:cNvGrpSpPr/>
        <p:nvPr/>
      </p:nvGrpSpPr>
      <p:grpSpPr>
        <a:xfrm>
          <a:off x="0" y="0"/>
          <a:ext cx="0" cy="0"/>
          <a:chOff x="0" y="0"/>
          <a:chExt cx="0" cy="0"/>
        </a:xfrm>
      </p:grpSpPr>
      <p:sp>
        <p:nvSpPr>
          <p:cNvPr id="86" name="Google Shape;86;p12"/>
          <p:cNvSpPr txBox="1">
            <a:spLocks noGrp="1"/>
          </p:cNvSpPr>
          <p:nvPr>
            <p:ph type="ctrTitle"/>
          </p:nvPr>
        </p:nvSpPr>
        <p:spPr>
          <a:xfrm>
            <a:off x="514350" y="2840038"/>
            <a:ext cx="5829300" cy="1960562"/>
          </a:xfrm>
          <a:prstGeom prst="rect">
            <a:avLst/>
          </a:prstGeom>
          <a:noFill/>
          <a:ln>
            <a:noFill/>
          </a:ln>
        </p:spPr>
        <p:txBody>
          <a:bodyPr spcFirstLastPara="1" wrap="square" lIns="90000" tIns="46800" rIns="90000" bIns="468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12"/>
          <p:cNvSpPr txBox="1">
            <a:spLocks noGrp="1"/>
          </p:cNvSpPr>
          <p:nvPr>
            <p:ph type="subTitle" idx="1"/>
          </p:nvPr>
        </p:nvSpPr>
        <p:spPr>
          <a:xfrm>
            <a:off x="1028700" y="5181600"/>
            <a:ext cx="4800600" cy="2336800"/>
          </a:xfrm>
          <a:prstGeom prst="rect">
            <a:avLst/>
          </a:prstGeom>
          <a:noFill/>
          <a:ln>
            <a:noFill/>
          </a:ln>
        </p:spPr>
        <p:txBody>
          <a:bodyPr spcFirstLastPara="1" wrap="square" lIns="90000" tIns="46800" rIns="90000" bIns="46800" anchor="t" anchorCtr="0"/>
          <a:lstStyle>
            <a:lvl1pPr lvl="0" algn="ctr">
              <a:spcBef>
                <a:spcPts val="800"/>
              </a:spcBef>
              <a:spcAft>
                <a:spcPts val="0"/>
              </a:spcAft>
              <a:buSzPts val="3200"/>
              <a:buNone/>
              <a:defRPr/>
            </a:lvl1pPr>
            <a:lvl2pPr lvl="1" algn="ctr">
              <a:spcBef>
                <a:spcPts val="675"/>
              </a:spcBef>
              <a:spcAft>
                <a:spcPts val="0"/>
              </a:spcAft>
              <a:buSzPts val="2700"/>
              <a:buNone/>
              <a:defRPr/>
            </a:lvl2pPr>
            <a:lvl3pPr lvl="2" algn="ctr">
              <a:spcBef>
                <a:spcPts val="575"/>
              </a:spcBef>
              <a:spcAft>
                <a:spcPts val="0"/>
              </a:spcAft>
              <a:buSzPts val="2300"/>
              <a:buNone/>
              <a:defRPr/>
            </a:lvl3pPr>
            <a:lvl4pPr lvl="3" algn="ctr">
              <a:spcBef>
                <a:spcPts val="500"/>
              </a:spcBef>
              <a:spcAft>
                <a:spcPts val="0"/>
              </a:spcAft>
              <a:buSzPts val="2000"/>
              <a:buNone/>
              <a:defRPr/>
            </a:lvl4pPr>
            <a:lvl5pPr lvl="4" algn="ctr">
              <a:spcBef>
                <a:spcPts val="500"/>
              </a:spcBef>
              <a:spcAft>
                <a:spcPts val="0"/>
              </a:spcAft>
              <a:buSzPts val="2000"/>
              <a:buNone/>
              <a:defRPr/>
            </a:lvl5pPr>
            <a:lvl6pPr lvl="5" algn="ctr">
              <a:spcBef>
                <a:spcPts val="500"/>
              </a:spcBef>
              <a:spcAft>
                <a:spcPts val="0"/>
              </a:spcAft>
              <a:buSzPts val="2000"/>
              <a:buNone/>
              <a:defRPr/>
            </a:lvl6pPr>
            <a:lvl7pPr lvl="6" algn="ctr">
              <a:spcBef>
                <a:spcPts val="500"/>
              </a:spcBef>
              <a:spcAft>
                <a:spcPts val="0"/>
              </a:spcAft>
              <a:buSzPts val="2000"/>
              <a:buNone/>
              <a:defRPr/>
            </a:lvl7pPr>
            <a:lvl8pPr lvl="7" algn="ctr">
              <a:spcBef>
                <a:spcPts val="500"/>
              </a:spcBef>
              <a:spcAft>
                <a:spcPts val="0"/>
              </a:spcAft>
              <a:buSzPts val="2000"/>
              <a:buNone/>
              <a:defRPr/>
            </a:lvl8pPr>
            <a:lvl9pPr lvl="8" algn="ctr">
              <a:spcBef>
                <a:spcPts val="500"/>
              </a:spcBef>
              <a:spcAft>
                <a:spcPts val="0"/>
              </a:spcAft>
              <a:buSzPts val="2000"/>
              <a:buNone/>
              <a:defRPr/>
            </a:lvl9pPr>
          </a:lstStyle>
          <a:p>
            <a:endParaRPr/>
          </a:p>
        </p:txBody>
      </p:sp>
      <p:sp>
        <p:nvSpPr>
          <p:cNvPr id="88" name="Google Shape;88;p12"/>
          <p:cNvSpPr txBox="1">
            <a:spLocks noGrp="1"/>
          </p:cNvSpPr>
          <p:nvPr>
            <p:ph type="dt" idx="10"/>
          </p:nvPr>
        </p:nvSpPr>
        <p:spPr>
          <a:xfrm>
            <a:off x="342900" y="8331200"/>
            <a:ext cx="1598612" cy="608012"/>
          </a:xfrm>
          <a:prstGeom prst="rect">
            <a:avLst/>
          </a:prstGeom>
          <a:noFill/>
          <a:ln>
            <a:noFill/>
          </a:ln>
        </p:spPr>
        <p:txBody>
          <a:bodyPr spcFirstLastPara="1" wrap="square" lIns="90000" tIns="46800" rIns="90000" bIns="46800" anchor="t" anchorCtr="0"/>
          <a:lstStyle>
            <a:lvl1pPr lvl="0" algn="l">
              <a:lnSpc>
                <a:spcPct val="100000"/>
              </a:lnSpc>
              <a:spcBef>
                <a:spcPts val="0"/>
              </a:spcBef>
              <a:spcAft>
                <a:spcPts val="0"/>
              </a:spcAft>
              <a:buSzPts val="1400"/>
              <a:buNone/>
              <a:defRPr sz="1000">
                <a:solidFill>
                  <a:srgbClr val="000000"/>
                </a:solidFill>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 name="Google Shape;89;p12"/>
          <p:cNvSpPr txBox="1">
            <a:spLocks noGrp="1"/>
          </p:cNvSpPr>
          <p:nvPr>
            <p:ph type="ftr" idx="11"/>
          </p:nvPr>
        </p:nvSpPr>
        <p:spPr>
          <a:xfrm>
            <a:off x="381000" y="8331200"/>
            <a:ext cx="6094412" cy="1065212"/>
          </a:xfrm>
          <a:prstGeom prst="rect">
            <a:avLst/>
          </a:prstGeom>
          <a:noFill/>
          <a:ln>
            <a:noFill/>
          </a:ln>
        </p:spPr>
        <p:txBody>
          <a:bodyPr spcFirstLastPara="1" wrap="square" lIns="90000" tIns="46800" rIns="90000" bIns="46800" anchor="t" anchorCtr="0"/>
          <a:lstStyle>
            <a:lvl1pPr lvl="0" algn="ctr">
              <a:lnSpc>
                <a:spcPct val="100000"/>
              </a:lnSpc>
              <a:spcBef>
                <a:spcPts val="0"/>
              </a:spcBef>
              <a:spcAft>
                <a:spcPts val="0"/>
              </a:spcAft>
              <a:buSzPts val="1400"/>
              <a:buNone/>
              <a:defRPr sz="1600">
                <a:solidFill>
                  <a:srgbClr val="000000"/>
                </a:solidFill>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12"/>
          <p:cNvSpPr txBox="1">
            <a:spLocks noGrp="1"/>
          </p:cNvSpPr>
          <p:nvPr>
            <p:ph type="sldNum" idx="12"/>
          </p:nvPr>
        </p:nvSpPr>
        <p:spPr>
          <a:xfrm>
            <a:off x="4914900" y="8331200"/>
            <a:ext cx="1598612" cy="608012"/>
          </a:xfrm>
          <a:prstGeom prst="rect">
            <a:avLst/>
          </a:prstGeom>
          <a:noFill/>
          <a:ln>
            <a:noFill/>
          </a:ln>
        </p:spPr>
        <p:txBody>
          <a:bodyPr spcFirstLastPara="1" wrap="square" lIns="90000" tIns="46800" rIns="90000" bIns="46800" anchor="t" anchorCtr="0">
            <a:noAutofit/>
          </a:bodyPr>
          <a:lstStyle>
            <a:lvl1pPr marL="0" marR="0" lvl="0" indent="0" algn="r">
              <a:lnSpc>
                <a:spcPct val="100000"/>
              </a:lnSpc>
              <a:spcBef>
                <a:spcPts val="0"/>
              </a:spcBef>
              <a:spcAft>
                <a:spcPts val="0"/>
              </a:spcAft>
              <a:buClr>
                <a:srgbClr val="000000"/>
              </a:buClr>
              <a:buSzPts val="1000"/>
              <a:buFont typeface="Times New Roman"/>
              <a:buNone/>
              <a:defRPr sz="1000" b="0" i="0" u="none">
                <a:solidFill>
                  <a:srgbClr val="000000"/>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000"/>
              <a:buFont typeface="Times New Roman"/>
              <a:buNone/>
              <a:defRPr sz="1000" b="0" i="0" u="none">
                <a:solidFill>
                  <a:srgbClr val="000000"/>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000"/>
              <a:buFont typeface="Times New Roman"/>
              <a:buNone/>
              <a:defRPr sz="1000" b="0" i="0" u="none">
                <a:solidFill>
                  <a:srgbClr val="000000"/>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000"/>
              <a:buFont typeface="Times New Roman"/>
              <a:buNone/>
              <a:defRPr sz="1000" b="0" i="0" u="none">
                <a:solidFill>
                  <a:srgbClr val="000000"/>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000"/>
              <a:buFont typeface="Times New Roman"/>
              <a:buNone/>
              <a:defRPr sz="1000" b="0" i="0" u="none">
                <a:solidFill>
                  <a:srgbClr val="000000"/>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000"/>
              <a:buFont typeface="Times New Roman"/>
              <a:buNone/>
              <a:defRPr sz="1000" b="0" i="0" u="none">
                <a:solidFill>
                  <a:srgbClr val="000000"/>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000"/>
              <a:buFont typeface="Times New Roman"/>
              <a:buNone/>
              <a:defRPr sz="1000" b="0" i="0" u="none">
                <a:solidFill>
                  <a:srgbClr val="000000"/>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000"/>
              <a:buFont typeface="Times New Roman"/>
              <a:buNone/>
              <a:defRPr sz="1000" b="0" i="0" u="none">
                <a:solidFill>
                  <a:srgbClr val="000000"/>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000"/>
              <a:buFont typeface="Times New Roman"/>
              <a:buNone/>
              <a:defRPr sz="1000" b="0" i="0" u="none">
                <a:solidFill>
                  <a:srgbClr val="000000"/>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03"/>
        <p:cNvGrpSpPr/>
        <p:nvPr/>
      </p:nvGrpSpPr>
      <p:grpSpPr>
        <a:xfrm>
          <a:off x="0" y="0"/>
          <a:ext cx="0" cy="0"/>
          <a:chOff x="0" y="0"/>
          <a:chExt cx="0" cy="0"/>
        </a:xfrm>
      </p:grpSpPr>
      <p:sp>
        <p:nvSpPr>
          <p:cNvPr id="104" name="Google Shape;104;p14"/>
          <p:cNvSpPr txBox="1">
            <a:spLocks noGrp="1"/>
          </p:cNvSpPr>
          <p:nvPr>
            <p:ph type="dt" idx="10"/>
          </p:nvPr>
        </p:nvSpPr>
        <p:spPr>
          <a:xfrm>
            <a:off x="342900" y="8331200"/>
            <a:ext cx="1598612" cy="608012"/>
          </a:xfrm>
          <a:prstGeom prst="rect">
            <a:avLst/>
          </a:prstGeom>
          <a:noFill/>
          <a:ln>
            <a:noFill/>
          </a:ln>
        </p:spPr>
        <p:txBody>
          <a:bodyPr spcFirstLastPara="1" wrap="square" lIns="90000" tIns="46800" rIns="90000" bIns="46800" anchor="t" anchorCtr="0"/>
          <a:lstStyle>
            <a:lvl1pPr lvl="0" algn="l">
              <a:lnSpc>
                <a:spcPct val="100000"/>
              </a:lnSpc>
              <a:spcBef>
                <a:spcPts val="0"/>
              </a:spcBef>
              <a:spcAft>
                <a:spcPts val="0"/>
              </a:spcAft>
              <a:buSzPts val="1400"/>
              <a:buNone/>
              <a:defRPr>
                <a:solidFill>
                  <a:srgbClr val="000000"/>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5" name="Google Shape;105;p14"/>
          <p:cNvSpPr txBox="1">
            <a:spLocks noGrp="1"/>
          </p:cNvSpPr>
          <p:nvPr>
            <p:ph type="ftr" idx="11"/>
          </p:nvPr>
        </p:nvSpPr>
        <p:spPr>
          <a:xfrm>
            <a:off x="381000" y="8331200"/>
            <a:ext cx="6094412" cy="1189037"/>
          </a:xfrm>
          <a:prstGeom prst="rect">
            <a:avLst/>
          </a:prstGeom>
          <a:noFill/>
          <a:ln>
            <a:noFill/>
          </a:ln>
        </p:spPr>
        <p:txBody>
          <a:bodyPr spcFirstLastPara="1" wrap="square" lIns="90000" tIns="46800" rIns="90000" bIns="46800" anchor="t" anchorCtr="0"/>
          <a:lstStyle>
            <a:lvl1pPr lvl="0" algn="l">
              <a:lnSpc>
                <a:spcPct val="100000"/>
              </a:lnSpc>
              <a:spcBef>
                <a:spcPts val="0"/>
              </a:spcBef>
              <a:spcAft>
                <a:spcPts val="0"/>
              </a:spcAft>
              <a:buSzPts val="1400"/>
              <a:buNone/>
              <a:defRPr>
                <a:solidFill>
                  <a:srgbClr val="000000"/>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6" name="Google Shape;106;p14"/>
          <p:cNvSpPr txBox="1">
            <a:spLocks noGrp="1"/>
          </p:cNvSpPr>
          <p:nvPr>
            <p:ph type="sldNum" idx="12"/>
          </p:nvPr>
        </p:nvSpPr>
        <p:spPr>
          <a:xfrm>
            <a:off x="4914900" y="8331200"/>
            <a:ext cx="1598612" cy="608012"/>
          </a:xfrm>
          <a:prstGeom prst="rect">
            <a:avLst/>
          </a:prstGeom>
          <a:noFill/>
          <a:ln>
            <a:noFill/>
          </a:ln>
        </p:spPr>
        <p:txBody>
          <a:bodyPr spcFirstLastPara="1" wrap="square" lIns="90000" tIns="46800" rIns="90000" bIns="46800" anchor="t" anchorCtr="0">
            <a:noAutofit/>
          </a:bodyPr>
          <a:lstStyle>
            <a:lvl1pPr marL="0" marR="0" lvl="0" indent="0" algn="l">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07"/>
        <p:cNvGrpSpPr/>
        <p:nvPr/>
      </p:nvGrpSpPr>
      <p:grpSpPr>
        <a:xfrm>
          <a:off x="0" y="0"/>
          <a:ext cx="0" cy="0"/>
          <a:chOff x="0" y="0"/>
          <a:chExt cx="0" cy="0"/>
        </a:xfrm>
      </p:grpSpPr>
      <p:sp>
        <p:nvSpPr>
          <p:cNvPr id="108" name="Google Shape;108;p15"/>
          <p:cNvSpPr txBox="1">
            <a:spLocks noGrp="1"/>
          </p:cNvSpPr>
          <p:nvPr>
            <p:ph type="title"/>
          </p:nvPr>
        </p:nvSpPr>
        <p:spPr>
          <a:xfrm rot="5400000">
            <a:off x="1538288" y="3424237"/>
            <a:ext cx="8399463" cy="1550988"/>
          </a:xfrm>
          <a:prstGeom prst="rect">
            <a:avLst/>
          </a:prstGeom>
          <a:noFill/>
          <a:ln>
            <a:noFill/>
          </a:ln>
        </p:spPr>
        <p:txBody>
          <a:bodyPr spcFirstLastPara="1" wrap="square" lIns="90000" tIns="46800" rIns="90000" bIns="468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9" name="Google Shape;109;p15"/>
          <p:cNvSpPr txBox="1">
            <a:spLocks noGrp="1"/>
          </p:cNvSpPr>
          <p:nvPr>
            <p:ph type="body" idx="1"/>
          </p:nvPr>
        </p:nvSpPr>
        <p:spPr>
          <a:xfrm rot="5400000">
            <a:off x="-1642269" y="1947069"/>
            <a:ext cx="8399463" cy="4505325"/>
          </a:xfrm>
          <a:prstGeom prst="rect">
            <a:avLst/>
          </a:prstGeom>
          <a:noFill/>
          <a:ln>
            <a:noFill/>
          </a:ln>
        </p:spPr>
        <p:txBody>
          <a:bodyPr spcFirstLastPara="1" wrap="square" lIns="90000" tIns="46800" rIns="90000" bIns="46800" anchor="t" anchorCtr="0"/>
          <a:lstStyle>
            <a:lvl1pPr marL="457200" lvl="0" indent="-342900" algn="l">
              <a:spcBef>
                <a:spcPts val="800"/>
              </a:spcBef>
              <a:spcAft>
                <a:spcPts val="0"/>
              </a:spcAft>
              <a:buSzPts val="1800"/>
              <a:buChar char="•"/>
              <a:defRPr/>
            </a:lvl1pPr>
            <a:lvl2pPr marL="914400" lvl="1" indent="-342900" algn="l">
              <a:spcBef>
                <a:spcPts val="675"/>
              </a:spcBef>
              <a:spcAft>
                <a:spcPts val="0"/>
              </a:spcAft>
              <a:buSzPts val="1800"/>
              <a:buChar char="–"/>
              <a:defRPr/>
            </a:lvl2pPr>
            <a:lvl3pPr marL="1371600" lvl="2" indent="-342900" algn="l">
              <a:spcBef>
                <a:spcPts val="575"/>
              </a:spcBef>
              <a:spcAft>
                <a:spcPts val="0"/>
              </a:spcAft>
              <a:buSzPts val="1800"/>
              <a:buChar char="•"/>
              <a:defRPr/>
            </a:lvl3pPr>
            <a:lvl4pPr marL="1828800" lvl="3" indent="-342900" algn="l">
              <a:spcBef>
                <a:spcPts val="500"/>
              </a:spcBef>
              <a:spcAft>
                <a:spcPts val="0"/>
              </a:spcAft>
              <a:buSzPts val="1800"/>
              <a:buChar char="–"/>
              <a:defRPr/>
            </a:lvl4pPr>
            <a:lvl5pPr marL="2286000" lvl="4" indent="-342900" algn="l">
              <a:spcBef>
                <a:spcPts val="500"/>
              </a:spcBef>
              <a:spcAft>
                <a:spcPts val="0"/>
              </a:spcAft>
              <a:buSzPts val="1800"/>
              <a:buChar char="»"/>
              <a:defRPr/>
            </a:lvl5pPr>
            <a:lvl6pPr marL="2743200" lvl="5" indent="-228600" algn="l">
              <a:spcBef>
                <a:spcPts val="500"/>
              </a:spcBef>
              <a:spcAft>
                <a:spcPts val="0"/>
              </a:spcAft>
              <a:buSzPts val="1400"/>
              <a:buNone/>
              <a:defRPr/>
            </a:lvl6pPr>
            <a:lvl7pPr marL="3200400" lvl="6" indent="-228600" algn="l">
              <a:spcBef>
                <a:spcPts val="500"/>
              </a:spcBef>
              <a:spcAft>
                <a:spcPts val="0"/>
              </a:spcAft>
              <a:buSzPts val="1400"/>
              <a:buNone/>
              <a:defRPr/>
            </a:lvl7pPr>
            <a:lvl8pPr marL="3657600" lvl="7" indent="-228600" algn="l">
              <a:spcBef>
                <a:spcPts val="500"/>
              </a:spcBef>
              <a:spcAft>
                <a:spcPts val="0"/>
              </a:spcAft>
              <a:buSzPts val="1400"/>
              <a:buNone/>
              <a:defRPr/>
            </a:lvl8pPr>
            <a:lvl9pPr marL="4114800" lvl="8" indent="-228600" algn="l">
              <a:spcBef>
                <a:spcPts val="500"/>
              </a:spcBef>
              <a:spcAft>
                <a:spcPts val="0"/>
              </a:spcAft>
              <a:buSzPts val="1400"/>
              <a:buNone/>
              <a:defRPr/>
            </a:lvl9pPr>
          </a:lstStyle>
          <a:p>
            <a:endParaRPr/>
          </a:p>
        </p:txBody>
      </p:sp>
      <p:sp>
        <p:nvSpPr>
          <p:cNvPr id="110" name="Google Shape;110;p15"/>
          <p:cNvSpPr txBox="1">
            <a:spLocks noGrp="1"/>
          </p:cNvSpPr>
          <p:nvPr>
            <p:ph type="dt" idx="10"/>
          </p:nvPr>
        </p:nvSpPr>
        <p:spPr>
          <a:xfrm>
            <a:off x="342900" y="8331200"/>
            <a:ext cx="1598612" cy="608012"/>
          </a:xfrm>
          <a:prstGeom prst="rect">
            <a:avLst/>
          </a:prstGeom>
          <a:noFill/>
          <a:ln>
            <a:noFill/>
          </a:ln>
        </p:spPr>
        <p:txBody>
          <a:bodyPr spcFirstLastPara="1" wrap="square" lIns="90000" tIns="46800" rIns="90000" bIns="46800" anchor="t" anchorCtr="0"/>
          <a:lstStyle>
            <a:lvl1pPr lvl="0" algn="l">
              <a:lnSpc>
                <a:spcPct val="100000"/>
              </a:lnSpc>
              <a:spcBef>
                <a:spcPts val="0"/>
              </a:spcBef>
              <a:spcAft>
                <a:spcPts val="0"/>
              </a:spcAft>
              <a:buSzPts val="1400"/>
              <a:buNone/>
              <a:defRPr>
                <a:solidFill>
                  <a:srgbClr val="000000"/>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1" name="Google Shape;111;p15"/>
          <p:cNvSpPr txBox="1">
            <a:spLocks noGrp="1"/>
          </p:cNvSpPr>
          <p:nvPr>
            <p:ph type="ftr" idx="11"/>
          </p:nvPr>
        </p:nvSpPr>
        <p:spPr>
          <a:xfrm>
            <a:off x="381000" y="8331200"/>
            <a:ext cx="6094412" cy="1189037"/>
          </a:xfrm>
          <a:prstGeom prst="rect">
            <a:avLst/>
          </a:prstGeom>
          <a:noFill/>
          <a:ln>
            <a:noFill/>
          </a:ln>
        </p:spPr>
        <p:txBody>
          <a:bodyPr spcFirstLastPara="1" wrap="square" lIns="90000" tIns="46800" rIns="90000" bIns="46800" anchor="t" anchorCtr="0"/>
          <a:lstStyle>
            <a:lvl1pPr lvl="0" algn="l">
              <a:lnSpc>
                <a:spcPct val="100000"/>
              </a:lnSpc>
              <a:spcBef>
                <a:spcPts val="0"/>
              </a:spcBef>
              <a:spcAft>
                <a:spcPts val="0"/>
              </a:spcAft>
              <a:buSzPts val="1400"/>
              <a:buNone/>
              <a:defRPr>
                <a:solidFill>
                  <a:srgbClr val="000000"/>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2" name="Google Shape;112;p15"/>
          <p:cNvSpPr txBox="1">
            <a:spLocks noGrp="1"/>
          </p:cNvSpPr>
          <p:nvPr>
            <p:ph type="sldNum" idx="12"/>
          </p:nvPr>
        </p:nvSpPr>
        <p:spPr>
          <a:xfrm>
            <a:off x="4914900" y="8331200"/>
            <a:ext cx="1598612" cy="608012"/>
          </a:xfrm>
          <a:prstGeom prst="rect">
            <a:avLst/>
          </a:prstGeom>
          <a:noFill/>
          <a:ln>
            <a:noFill/>
          </a:ln>
        </p:spPr>
        <p:txBody>
          <a:bodyPr spcFirstLastPara="1" wrap="square" lIns="90000" tIns="46800" rIns="90000" bIns="46800" anchor="t" anchorCtr="0">
            <a:noAutofit/>
          </a:bodyPr>
          <a:lstStyle>
            <a:lvl1pPr marL="0" marR="0" lvl="0" indent="0" algn="l">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13"/>
        <p:cNvGrpSpPr/>
        <p:nvPr/>
      </p:nvGrpSpPr>
      <p:grpSpPr>
        <a:xfrm>
          <a:off x="0" y="0"/>
          <a:ext cx="0" cy="0"/>
          <a:chOff x="0" y="0"/>
          <a:chExt cx="0" cy="0"/>
        </a:xfrm>
      </p:grpSpPr>
      <p:sp>
        <p:nvSpPr>
          <p:cNvPr id="114" name="Google Shape;114;p16"/>
          <p:cNvSpPr txBox="1">
            <a:spLocks noGrp="1"/>
          </p:cNvSpPr>
          <p:nvPr>
            <p:ph type="title"/>
          </p:nvPr>
        </p:nvSpPr>
        <p:spPr>
          <a:xfrm>
            <a:off x="304800" y="0"/>
            <a:ext cx="6170612" cy="1522412"/>
          </a:xfrm>
          <a:prstGeom prst="rect">
            <a:avLst/>
          </a:prstGeom>
          <a:noFill/>
          <a:ln>
            <a:noFill/>
          </a:ln>
        </p:spPr>
        <p:txBody>
          <a:bodyPr spcFirstLastPara="1" wrap="square" lIns="90000" tIns="46800" rIns="90000" bIns="468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5" name="Google Shape;115;p16"/>
          <p:cNvSpPr txBox="1">
            <a:spLocks noGrp="1"/>
          </p:cNvSpPr>
          <p:nvPr>
            <p:ph type="body" idx="1"/>
          </p:nvPr>
        </p:nvSpPr>
        <p:spPr>
          <a:xfrm rot="5400000">
            <a:off x="295275" y="2181225"/>
            <a:ext cx="6265862" cy="6170612"/>
          </a:xfrm>
          <a:prstGeom prst="rect">
            <a:avLst/>
          </a:prstGeom>
          <a:noFill/>
          <a:ln>
            <a:noFill/>
          </a:ln>
        </p:spPr>
        <p:txBody>
          <a:bodyPr spcFirstLastPara="1" wrap="square" lIns="90000" tIns="46800" rIns="90000" bIns="46800" anchor="t" anchorCtr="0"/>
          <a:lstStyle>
            <a:lvl1pPr marL="457200" lvl="0" indent="-342900" algn="l">
              <a:spcBef>
                <a:spcPts val="800"/>
              </a:spcBef>
              <a:spcAft>
                <a:spcPts val="0"/>
              </a:spcAft>
              <a:buSzPts val="1800"/>
              <a:buChar char="•"/>
              <a:defRPr/>
            </a:lvl1pPr>
            <a:lvl2pPr marL="914400" lvl="1" indent="-342900" algn="l">
              <a:spcBef>
                <a:spcPts val="675"/>
              </a:spcBef>
              <a:spcAft>
                <a:spcPts val="0"/>
              </a:spcAft>
              <a:buSzPts val="1800"/>
              <a:buChar char="–"/>
              <a:defRPr/>
            </a:lvl2pPr>
            <a:lvl3pPr marL="1371600" lvl="2" indent="-342900" algn="l">
              <a:spcBef>
                <a:spcPts val="575"/>
              </a:spcBef>
              <a:spcAft>
                <a:spcPts val="0"/>
              </a:spcAft>
              <a:buSzPts val="1800"/>
              <a:buChar char="•"/>
              <a:defRPr/>
            </a:lvl3pPr>
            <a:lvl4pPr marL="1828800" lvl="3" indent="-342900" algn="l">
              <a:spcBef>
                <a:spcPts val="500"/>
              </a:spcBef>
              <a:spcAft>
                <a:spcPts val="0"/>
              </a:spcAft>
              <a:buSzPts val="1800"/>
              <a:buChar char="–"/>
              <a:defRPr/>
            </a:lvl4pPr>
            <a:lvl5pPr marL="2286000" lvl="4" indent="-342900" algn="l">
              <a:spcBef>
                <a:spcPts val="500"/>
              </a:spcBef>
              <a:spcAft>
                <a:spcPts val="0"/>
              </a:spcAft>
              <a:buSzPts val="1800"/>
              <a:buChar char="»"/>
              <a:defRPr/>
            </a:lvl5pPr>
            <a:lvl6pPr marL="2743200" lvl="5" indent="-228600" algn="l">
              <a:spcBef>
                <a:spcPts val="500"/>
              </a:spcBef>
              <a:spcAft>
                <a:spcPts val="0"/>
              </a:spcAft>
              <a:buSzPts val="1400"/>
              <a:buNone/>
              <a:defRPr/>
            </a:lvl6pPr>
            <a:lvl7pPr marL="3200400" lvl="6" indent="-228600" algn="l">
              <a:spcBef>
                <a:spcPts val="500"/>
              </a:spcBef>
              <a:spcAft>
                <a:spcPts val="0"/>
              </a:spcAft>
              <a:buSzPts val="1400"/>
              <a:buNone/>
              <a:defRPr/>
            </a:lvl7pPr>
            <a:lvl8pPr marL="3657600" lvl="7" indent="-228600" algn="l">
              <a:spcBef>
                <a:spcPts val="500"/>
              </a:spcBef>
              <a:spcAft>
                <a:spcPts val="0"/>
              </a:spcAft>
              <a:buSzPts val="1400"/>
              <a:buNone/>
              <a:defRPr/>
            </a:lvl8pPr>
            <a:lvl9pPr marL="4114800" lvl="8" indent="-228600" algn="l">
              <a:spcBef>
                <a:spcPts val="500"/>
              </a:spcBef>
              <a:spcAft>
                <a:spcPts val="0"/>
              </a:spcAft>
              <a:buSzPts val="1400"/>
              <a:buNone/>
              <a:defRPr/>
            </a:lvl9pPr>
          </a:lstStyle>
          <a:p>
            <a:endParaRPr/>
          </a:p>
        </p:txBody>
      </p:sp>
      <p:sp>
        <p:nvSpPr>
          <p:cNvPr id="116" name="Google Shape;116;p16"/>
          <p:cNvSpPr txBox="1">
            <a:spLocks noGrp="1"/>
          </p:cNvSpPr>
          <p:nvPr>
            <p:ph type="dt" idx="10"/>
          </p:nvPr>
        </p:nvSpPr>
        <p:spPr>
          <a:xfrm>
            <a:off x="342900" y="8331200"/>
            <a:ext cx="1598612" cy="608012"/>
          </a:xfrm>
          <a:prstGeom prst="rect">
            <a:avLst/>
          </a:prstGeom>
          <a:noFill/>
          <a:ln>
            <a:noFill/>
          </a:ln>
        </p:spPr>
        <p:txBody>
          <a:bodyPr spcFirstLastPara="1" wrap="square" lIns="90000" tIns="46800" rIns="90000" bIns="46800" anchor="t" anchorCtr="0"/>
          <a:lstStyle>
            <a:lvl1pPr lvl="0" algn="l">
              <a:lnSpc>
                <a:spcPct val="100000"/>
              </a:lnSpc>
              <a:spcBef>
                <a:spcPts val="0"/>
              </a:spcBef>
              <a:spcAft>
                <a:spcPts val="0"/>
              </a:spcAft>
              <a:buSzPts val="1400"/>
              <a:buNone/>
              <a:defRPr>
                <a:solidFill>
                  <a:srgbClr val="000000"/>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7" name="Google Shape;117;p16"/>
          <p:cNvSpPr txBox="1">
            <a:spLocks noGrp="1"/>
          </p:cNvSpPr>
          <p:nvPr>
            <p:ph type="ftr" idx="11"/>
          </p:nvPr>
        </p:nvSpPr>
        <p:spPr>
          <a:xfrm>
            <a:off x="381000" y="8331200"/>
            <a:ext cx="6094412" cy="1189037"/>
          </a:xfrm>
          <a:prstGeom prst="rect">
            <a:avLst/>
          </a:prstGeom>
          <a:noFill/>
          <a:ln>
            <a:noFill/>
          </a:ln>
        </p:spPr>
        <p:txBody>
          <a:bodyPr spcFirstLastPara="1" wrap="square" lIns="90000" tIns="46800" rIns="90000" bIns="46800" anchor="t" anchorCtr="0"/>
          <a:lstStyle>
            <a:lvl1pPr lvl="0" algn="l">
              <a:lnSpc>
                <a:spcPct val="100000"/>
              </a:lnSpc>
              <a:spcBef>
                <a:spcPts val="0"/>
              </a:spcBef>
              <a:spcAft>
                <a:spcPts val="0"/>
              </a:spcAft>
              <a:buSzPts val="1400"/>
              <a:buNone/>
              <a:defRPr>
                <a:solidFill>
                  <a:srgbClr val="000000"/>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8" name="Google Shape;118;p16"/>
          <p:cNvSpPr txBox="1">
            <a:spLocks noGrp="1"/>
          </p:cNvSpPr>
          <p:nvPr>
            <p:ph type="sldNum" idx="12"/>
          </p:nvPr>
        </p:nvSpPr>
        <p:spPr>
          <a:xfrm>
            <a:off x="4914900" y="8331200"/>
            <a:ext cx="1598612" cy="608012"/>
          </a:xfrm>
          <a:prstGeom prst="rect">
            <a:avLst/>
          </a:prstGeom>
          <a:noFill/>
          <a:ln>
            <a:noFill/>
          </a:ln>
        </p:spPr>
        <p:txBody>
          <a:bodyPr spcFirstLastPara="1" wrap="square" lIns="90000" tIns="46800" rIns="90000" bIns="46800" anchor="t" anchorCtr="0">
            <a:noAutofit/>
          </a:bodyPr>
          <a:lstStyle>
            <a:lvl1pPr marL="0" marR="0" lvl="0" indent="0" algn="l">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19"/>
        <p:cNvGrpSpPr/>
        <p:nvPr/>
      </p:nvGrpSpPr>
      <p:grpSpPr>
        <a:xfrm>
          <a:off x="0" y="0"/>
          <a:ext cx="0" cy="0"/>
          <a:chOff x="0" y="0"/>
          <a:chExt cx="0" cy="0"/>
        </a:xfrm>
      </p:grpSpPr>
      <p:sp>
        <p:nvSpPr>
          <p:cNvPr id="120" name="Google Shape;120;p17"/>
          <p:cNvSpPr txBox="1">
            <a:spLocks noGrp="1"/>
          </p:cNvSpPr>
          <p:nvPr>
            <p:ph type="title"/>
          </p:nvPr>
        </p:nvSpPr>
        <p:spPr>
          <a:xfrm>
            <a:off x="1344613" y="6400800"/>
            <a:ext cx="4114800" cy="755650"/>
          </a:xfrm>
          <a:prstGeom prst="rect">
            <a:avLst/>
          </a:prstGeom>
          <a:noFill/>
          <a:ln>
            <a:noFill/>
          </a:ln>
        </p:spPr>
        <p:txBody>
          <a:bodyPr spcFirstLastPara="1" wrap="square" lIns="90000" tIns="46800" rIns="90000" bIns="46800" anchor="b" anchorCtr="0"/>
          <a:lstStyle>
            <a:lvl1pPr lvl="0" algn="l">
              <a:spcBef>
                <a:spcPts val="0"/>
              </a:spcBef>
              <a:spcAft>
                <a:spcPts val="0"/>
              </a:spcAft>
              <a:buSzPts val="1400"/>
              <a:buNone/>
              <a:defRPr sz="2000" b="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1" name="Google Shape;121;p17"/>
          <p:cNvSpPr>
            <a:spLocks noGrp="1"/>
          </p:cNvSpPr>
          <p:nvPr>
            <p:ph type="pic" idx="2"/>
          </p:nvPr>
        </p:nvSpPr>
        <p:spPr>
          <a:xfrm>
            <a:off x="1344613" y="817563"/>
            <a:ext cx="4114800" cy="5486400"/>
          </a:xfrm>
          <a:prstGeom prst="rect">
            <a:avLst/>
          </a:prstGeom>
          <a:noFill/>
          <a:ln>
            <a:noFill/>
          </a:ln>
        </p:spPr>
        <p:txBody>
          <a:bodyPr spcFirstLastPara="1" wrap="square" lIns="90000" tIns="46800" rIns="90000" bIns="46800" anchor="t" anchorCtr="0"/>
          <a:lstStyle>
            <a:lvl1pPr marR="0" lvl="0" algn="l" rtl="0">
              <a:spcBef>
                <a:spcPts val="800"/>
              </a:spcBef>
              <a:spcAft>
                <a:spcPts val="0"/>
              </a:spcAft>
              <a:buClr>
                <a:srgbClr val="000000"/>
              </a:buClr>
              <a:buSzPts val="3200"/>
              <a:buFont typeface="Times New Roman"/>
              <a:buNone/>
              <a:defRPr sz="3200" b="0" i="0" u="none" strike="noStrike" cap="none">
                <a:solidFill>
                  <a:srgbClr val="000000"/>
                </a:solidFill>
                <a:latin typeface="Arial"/>
                <a:ea typeface="Arial"/>
                <a:cs typeface="Arial"/>
                <a:sym typeface="Arial"/>
              </a:defRPr>
            </a:lvl1pPr>
            <a:lvl2pPr marR="0" lvl="1" algn="l" rtl="0">
              <a:spcBef>
                <a:spcPts val="675"/>
              </a:spcBef>
              <a:spcAft>
                <a:spcPts val="0"/>
              </a:spcAft>
              <a:buClr>
                <a:srgbClr val="000000"/>
              </a:buClr>
              <a:buSzPts val="2800"/>
              <a:buFont typeface="Times New Roman"/>
              <a:buNone/>
              <a:defRPr sz="2800" b="0" i="0" u="none" strike="noStrike" cap="none">
                <a:solidFill>
                  <a:srgbClr val="000000"/>
                </a:solidFill>
                <a:latin typeface="Arial"/>
                <a:ea typeface="Arial"/>
                <a:cs typeface="Arial"/>
                <a:sym typeface="Arial"/>
              </a:defRPr>
            </a:lvl2pPr>
            <a:lvl3pPr marR="0" lvl="2" algn="l" rtl="0">
              <a:spcBef>
                <a:spcPts val="575"/>
              </a:spcBef>
              <a:spcAft>
                <a:spcPts val="0"/>
              </a:spcAft>
              <a:buClr>
                <a:srgbClr val="000000"/>
              </a:buClr>
              <a:buSzPts val="2400"/>
              <a:buFont typeface="Times New Roman"/>
              <a:buNone/>
              <a:defRPr sz="2400" b="0" i="0" u="none" strike="noStrike" cap="none">
                <a:solidFill>
                  <a:srgbClr val="000000"/>
                </a:solidFill>
                <a:latin typeface="Arial"/>
                <a:ea typeface="Arial"/>
                <a:cs typeface="Arial"/>
                <a:sym typeface="Arial"/>
              </a:defRPr>
            </a:lvl3pPr>
            <a:lvl4pPr marR="0" lvl="3" algn="l" rtl="0">
              <a:spcBef>
                <a:spcPts val="500"/>
              </a:spcBef>
              <a:spcAft>
                <a:spcPts val="0"/>
              </a:spcAft>
              <a:buClr>
                <a:srgbClr val="000000"/>
              </a:buClr>
              <a:buSzPts val="2000"/>
              <a:buFont typeface="Times New Roman"/>
              <a:buNone/>
              <a:defRPr sz="2000" b="0" i="0" u="none" strike="noStrike" cap="none">
                <a:solidFill>
                  <a:srgbClr val="000000"/>
                </a:solidFill>
                <a:latin typeface="Arial"/>
                <a:ea typeface="Arial"/>
                <a:cs typeface="Arial"/>
                <a:sym typeface="Arial"/>
              </a:defRPr>
            </a:lvl4pPr>
            <a:lvl5pPr marR="0" lvl="4" algn="l" rtl="0">
              <a:spcBef>
                <a:spcPts val="500"/>
              </a:spcBef>
              <a:spcAft>
                <a:spcPts val="0"/>
              </a:spcAft>
              <a:buClr>
                <a:srgbClr val="000000"/>
              </a:buClr>
              <a:buSzPts val="2000"/>
              <a:buFont typeface="Times New Roman"/>
              <a:buNone/>
              <a:defRPr sz="2000" b="0" i="0" u="none" strike="noStrike" cap="none">
                <a:solidFill>
                  <a:srgbClr val="000000"/>
                </a:solidFill>
                <a:latin typeface="Arial"/>
                <a:ea typeface="Arial"/>
                <a:cs typeface="Arial"/>
                <a:sym typeface="Arial"/>
              </a:defRPr>
            </a:lvl5pPr>
            <a:lvl6pPr marR="0" lvl="5" algn="l" rtl="0">
              <a:spcBef>
                <a:spcPts val="500"/>
              </a:spcBef>
              <a:spcAft>
                <a:spcPts val="0"/>
              </a:spcAft>
              <a:buClr>
                <a:srgbClr val="000000"/>
              </a:buClr>
              <a:buSzPts val="2000"/>
              <a:buFont typeface="Times New Roman"/>
              <a:buNone/>
              <a:defRPr sz="2000" b="0" i="0" u="none" strike="noStrike" cap="none">
                <a:solidFill>
                  <a:srgbClr val="000000"/>
                </a:solidFill>
                <a:latin typeface="Arial"/>
                <a:ea typeface="Arial"/>
                <a:cs typeface="Arial"/>
                <a:sym typeface="Arial"/>
              </a:defRPr>
            </a:lvl6pPr>
            <a:lvl7pPr marR="0" lvl="6" algn="l" rtl="0">
              <a:spcBef>
                <a:spcPts val="500"/>
              </a:spcBef>
              <a:spcAft>
                <a:spcPts val="0"/>
              </a:spcAft>
              <a:buClr>
                <a:srgbClr val="000000"/>
              </a:buClr>
              <a:buSzPts val="2000"/>
              <a:buFont typeface="Times New Roman"/>
              <a:buNone/>
              <a:defRPr sz="2000" b="0" i="0" u="none" strike="noStrike" cap="none">
                <a:solidFill>
                  <a:srgbClr val="000000"/>
                </a:solidFill>
                <a:latin typeface="Arial"/>
                <a:ea typeface="Arial"/>
                <a:cs typeface="Arial"/>
                <a:sym typeface="Arial"/>
              </a:defRPr>
            </a:lvl7pPr>
            <a:lvl8pPr marR="0" lvl="7" algn="l" rtl="0">
              <a:spcBef>
                <a:spcPts val="500"/>
              </a:spcBef>
              <a:spcAft>
                <a:spcPts val="0"/>
              </a:spcAft>
              <a:buClr>
                <a:srgbClr val="000000"/>
              </a:buClr>
              <a:buSzPts val="2000"/>
              <a:buFont typeface="Times New Roman"/>
              <a:buNone/>
              <a:defRPr sz="2000" b="0" i="0" u="none" strike="noStrike" cap="none">
                <a:solidFill>
                  <a:srgbClr val="000000"/>
                </a:solidFill>
                <a:latin typeface="Arial"/>
                <a:ea typeface="Arial"/>
                <a:cs typeface="Arial"/>
                <a:sym typeface="Arial"/>
              </a:defRPr>
            </a:lvl8pPr>
            <a:lvl9pPr marR="0" lvl="8" algn="l" rtl="0">
              <a:spcBef>
                <a:spcPts val="500"/>
              </a:spcBef>
              <a:spcAft>
                <a:spcPts val="0"/>
              </a:spcAft>
              <a:buClr>
                <a:srgbClr val="000000"/>
              </a:buClr>
              <a:buSzPts val="2000"/>
              <a:buFont typeface="Times New Roman"/>
              <a:buNone/>
              <a:defRPr sz="2000" b="0" i="0" u="none" strike="noStrike" cap="none">
                <a:solidFill>
                  <a:srgbClr val="000000"/>
                </a:solidFill>
                <a:latin typeface="Arial"/>
                <a:ea typeface="Arial"/>
                <a:cs typeface="Arial"/>
                <a:sym typeface="Arial"/>
              </a:defRPr>
            </a:lvl9pPr>
          </a:lstStyle>
          <a:p>
            <a:endParaRPr/>
          </a:p>
        </p:txBody>
      </p:sp>
      <p:sp>
        <p:nvSpPr>
          <p:cNvPr id="122" name="Google Shape;122;p17"/>
          <p:cNvSpPr txBox="1">
            <a:spLocks noGrp="1"/>
          </p:cNvSpPr>
          <p:nvPr>
            <p:ph type="body" idx="1"/>
          </p:nvPr>
        </p:nvSpPr>
        <p:spPr>
          <a:xfrm>
            <a:off x="1344613" y="7156450"/>
            <a:ext cx="4114800" cy="1073150"/>
          </a:xfrm>
          <a:prstGeom prst="rect">
            <a:avLst/>
          </a:prstGeom>
          <a:noFill/>
          <a:ln>
            <a:noFill/>
          </a:ln>
        </p:spPr>
        <p:txBody>
          <a:bodyPr spcFirstLastPara="1" wrap="square" lIns="90000" tIns="46800" rIns="90000" bIns="46800" anchor="t" anchorCtr="0"/>
          <a:lstStyle>
            <a:lvl1pPr marL="457200" lvl="0" indent="-228600" algn="l">
              <a:spcBef>
                <a:spcPts val="800"/>
              </a:spcBef>
              <a:spcAft>
                <a:spcPts val="0"/>
              </a:spcAft>
              <a:buSzPts val="1400"/>
              <a:buNone/>
              <a:defRPr sz="1400"/>
            </a:lvl1pPr>
            <a:lvl2pPr marL="914400" lvl="1" indent="-228600" algn="l">
              <a:spcBef>
                <a:spcPts val="675"/>
              </a:spcBef>
              <a:spcAft>
                <a:spcPts val="0"/>
              </a:spcAft>
              <a:buSzPts val="1200"/>
              <a:buNone/>
              <a:defRPr sz="1200"/>
            </a:lvl2pPr>
            <a:lvl3pPr marL="1371600" lvl="2" indent="-228600" algn="l">
              <a:spcBef>
                <a:spcPts val="575"/>
              </a:spcBef>
              <a:spcAft>
                <a:spcPts val="0"/>
              </a:spcAft>
              <a:buSzPts val="1000"/>
              <a:buNone/>
              <a:defRPr sz="1000"/>
            </a:lvl3pPr>
            <a:lvl4pPr marL="1828800" lvl="3" indent="-228600" algn="l">
              <a:spcBef>
                <a:spcPts val="500"/>
              </a:spcBef>
              <a:spcAft>
                <a:spcPts val="0"/>
              </a:spcAft>
              <a:buSzPts val="900"/>
              <a:buNone/>
              <a:defRPr sz="900"/>
            </a:lvl4pPr>
            <a:lvl5pPr marL="2286000" lvl="4" indent="-228600" algn="l">
              <a:spcBef>
                <a:spcPts val="500"/>
              </a:spcBef>
              <a:spcAft>
                <a:spcPts val="0"/>
              </a:spcAft>
              <a:buSzPts val="900"/>
              <a:buNone/>
              <a:defRPr sz="900"/>
            </a:lvl5pPr>
            <a:lvl6pPr marL="2743200" lvl="5" indent="-228600" algn="l">
              <a:spcBef>
                <a:spcPts val="500"/>
              </a:spcBef>
              <a:spcAft>
                <a:spcPts val="0"/>
              </a:spcAft>
              <a:buSzPts val="900"/>
              <a:buNone/>
              <a:defRPr sz="900"/>
            </a:lvl6pPr>
            <a:lvl7pPr marL="3200400" lvl="6" indent="-228600" algn="l">
              <a:spcBef>
                <a:spcPts val="500"/>
              </a:spcBef>
              <a:spcAft>
                <a:spcPts val="0"/>
              </a:spcAft>
              <a:buSzPts val="900"/>
              <a:buNone/>
              <a:defRPr sz="900"/>
            </a:lvl7pPr>
            <a:lvl8pPr marL="3657600" lvl="7" indent="-228600" algn="l">
              <a:spcBef>
                <a:spcPts val="500"/>
              </a:spcBef>
              <a:spcAft>
                <a:spcPts val="0"/>
              </a:spcAft>
              <a:buSzPts val="900"/>
              <a:buNone/>
              <a:defRPr sz="900"/>
            </a:lvl8pPr>
            <a:lvl9pPr marL="4114800" lvl="8" indent="-228600" algn="l">
              <a:spcBef>
                <a:spcPts val="500"/>
              </a:spcBef>
              <a:spcAft>
                <a:spcPts val="0"/>
              </a:spcAft>
              <a:buSzPts val="900"/>
              <a:buNone/>
              <a:defRPr sz="900"/>
            </a:lvl9pPr>
          </a:lstStyle>
          <a:p>
            <a:endParaRPr/>
          </a:p>
        </p:txBody>
      </p:sp>
      <p:sp>
        <p:nvSpPr>
          <p:cNvPr id="123" name="Google Shape;123;p17"/>
          <p:cNvSpPr txBox="1">
            <a:spLocks noGrp="1"/>
          </p:cNvSpPr>
          <p:nvPr>
            <p:ph type="dt" idx="10"/>
          </p:nvPr>
        </p:nvSpPr>
        <p:spPr>
          <a:xfrm>
            <a:off x="342900" y="8331200"/>
            <a:ext cx="1598612" cy="608012"/>
          </a:xfrm>
          <a:prstGeom prst="rect">
            <a:avLst/>
          </a:prstGeom>
          <a:noFill/>
          <a:ln>
            <a:noFill/>
          </a:ln>
        </p:spPr>
        <p:txBody>
          <a:bodyPr spcFirstLastPara="1" wrap="square" lIns="90000" tIns="46800" rIns="90000" bIns="46800" anchor="t" anchorCtr="0"/>
          <a:lstStyle>
            <a:lvl1pPr lvl="0" algn="l">
              <a:lnSpc>
                <a:spcPct val="100000"/>
              </a:lnSpc>
              <a:spcBef>
                <a:spcPts val="0"/>
              </a:spcBef>
              <a:spcAft>
                <a:spcPts val="0"/>
              </a:spcAft>
              <a:buSzPts val="1400"/>
              <a:buNone/>
              <a:defRPr>
                <a:solidFill>
                  <a:srgbClr val="000000"/>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4" name="Google Shape;124;p17"/>
          <p:cNvSpPr txBox="1">
            <a:spLocks noGrp="1"/>
          </p:cNvSpPr>
          <p:nvPr>
            <p:ph type="ftr" idx="11"/>
          </p:nvPr>
        </p:nvSpPr>
        <p:spPr>
          <a:xfrm>
            <a:off x="381000" y="8331200"/>
            <a:ext cx="6094412" cy="1189037"/>
          </a:xfrm>
          <a:prstGeom prst="rect">
            <a:avLst/>
          </a:prstGeom>
          <a:noFill/>
          <a:ln>
            <a:noFill/>
          </a:ln>
        </p:spPr>
        <p:txBody>
          <a:bodyPr spcFirstLastPara="1" wrap="square" lIns="90000" tIns="46800" rIns="90000" bIns="46800" anchor="t" anchorCtr="0"/>
          <a:lstStyle>
            <a:lvl1pPr lvl="0" algn="l">
              <a:lnSpc>
                <a:spcPct val="100000"/>
              </a:lnSpc>
              <a:spcBef>
                <a:spcPts val="0"/>
              </a:spcBef>
              <a:spcAft>
                <a:spcPts val="0"/>
              </a:spcAft>
              <a:buSzPts val="1400"/>
              <a:buNone/>
              <a:defRPr>
                <a:solidFill>
                  <a:srgbClr val="000000"/>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5" name="Google Shape;125;p17"/>
          <p:cNvSpPr txBox="1">
            <a:spLocks noGrp="1"/>
          </p:cNvSpPr>
          <p:nvPr>
            <p:ph type="sldNum" idx="12"/>
          </p:nvPr>
        </p:nvSpPr>
        <p:spPr>
          <a:xfrm>
            <a:off x="4914900" y="8331200"/>
            <a:ext cx="1598612" cy="608012"/>
          </a:xfrm>
          <a:prstGeom prst="rect">
            <a:avLst/>
          </a:prstGeom>
          <a:noFill/>
          <a:ln>
            <a:noFill/>
          </a:ln>
        </p:spPr>
        <p:txBody>
          <a:bodyPr spcFirstLastPara="1" wrap="square" lIns="90000" tIns="46800" rIns="90000" bIns="46800" anchor="t" anchorCtr="0">
            <a:noAutofit/>
          </a:bodyPr>
          <a:lstStyle>
            <a:lvl1pPr marL="0" marR="0" lvl="0" indent="0" algn="l">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26"/>
        <p:cNvGrpSpPr/>
        <p:nvPr/>
      </p:nvGrpSpPr>
      <p:grpSpPr>
        <a:xfrm>
          <a:off x="0" y="0"/>
          <a:ext cx="0" cy="0"/>
          <a:chOff x="0" y="0"/>
          <a:chExt cx="0" cy="0"/>
        </a:xfrm>
      </p:grpSpPr>
      <p:sp>
        <p:nvSpPr>
          <p:cNvPr id="127" name="Google Shape;127;p18"/>
          <p:cNvSpPr txBox="1">
            <a:spLocks noGrp="1"/>
          </p:cNvSpPr>
          <p:nvPr>
            <p:ph type="title"/>
          </p:nvPr>
        </p:nvSpPr>
        <p:spPr>
          <a:xfrm>
            <a:off x="342900" y="363538"/>
            <a:ext cx="2255838" cy="1549400"/>
          </a:xfrm>
          <a:prstGeom prst="rect">
            <a:avLst/>
          </a:prstGeom>
          <a:noFill/>
          <a:ln>
            <a:noFill/>
          </a:ln>
        </p:spPr>
        <p:txBody>
          <a:bodyPr spcFirstLastPara="1" wrap="square" lIns="90000" tIns="46800" rIns="90000" bIns="46800" anchor="b" anchorCtr="0"/>
          <a:lstStyle>
            <a:lvl1pPr lvl="0" algn="l">
              <a:spcBef>
                <a:spcPts val="0"/>
              </a:spcBef>
              <a:spcAft>
                <a:spcPts val="0"/>
              </a:spcAft>
              <a:buSzPts val="1400"/>
              <a:buNone/>
              <a:defRPr sz="2000" b="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8" name="Google Shape;128;p18"/>
          <p:cNvSpPr txBox="1">
            <a:spLocks noGrp="1"/>
          </p:cNvSpPr>
          <p:nvPr>
            <p:ph type="body" idx="1"/>
          </p:nvPr>
        </p:nvSpPr>
        <p:spPr>
          <a:xfrm>
            <a:off x="2681288" y="363538"/>
            <a:ext cx="3833812" cy="7804150"/>
          </a:xfrm>
          <a:prstGeom prst="rect">
            <a:avLst/>
          </a:prstGeom>
          <a:noFill/>
          <a:ln>
            <a:noFill/>
          </a:ln>
        </p:spPr>
        <p:txBody>
          <a:bodyPr spcFirstLastPara="1" wrap="square" lIns="90000" tIns="46800" rIns="90000" bIns="46800" anchor="t" anchorCtr="0"/>
          <a:lstStyle>
            <a:lvl1pPr marL="457200" lvl="0" indent="-431800" algn="l">
              <a:spcBef>
                <a:spcPts val="800"/>
              </a:spcBef>
              <a:spcAft>
                <a:spcPts val="0"/>
              </a:spcAft>
              <a:buSzPts val="3200"/>
              <a:buChar char="•"/>
              <a:defRPr sz="3200"/>
            </a:lvl1pPr>
            <a:lvl2pPr marL="914400" lvl="1" indent="-406400" algn="l">
              <a:spcBef>
                <a:spcPts val="675"/>
              </a:spcBef>
              <a:spcAft>
                <a:spcPts val="0"/>
              </a:spcAft>
              <a:buSzPts val="2800"/>
              <a:buChar char="–"/>
              <a:defRPr sz="2800"/>
            </a:lvl2pPr>
            <a:lvl3pPr marL="1371600" lvl="2" indent="-381000" algn="l">
              <a:spcBef>
                <a:spcPts val="575"/>
              </a:spcBef>
              <a:spcAft>
                <a:spcPts val="0"/>
              </a:spcAft>
              <a:buSzPts val="2400"/>
              <a:buChar char="•"/>
              <a:defRPr sz="2400"/>
            </a:lvl3pPr>
            <a:lvl4pPr marL="1828800" lvl="3" indent="-355600" algn="l">
              <a:spcBef>
                <a:spcPts val="500"/>
              </a:spcBef>
              <a:spcAft>
                <a:spcPts val="0"/>
              </a:spcAft>
              <a:buSzPts val="2000"/>
              <a:buChar char="–"/>
              <a:defRPr sz="2000"/>
            </a:lvl4pPr>
            <a:lvl5pPr marL="2286000" lvl="4" indent="-355600" algn="l">
              <a:spcBef>
                <a:spcPts val="500"/>
              </a:spcBef>
              <a:spcAft>
                <a:spcPts val="0"/>
              </a:spcAft>
              <a:buSzPts val="2000"/>
              <a:buChar char="»"/>
              <a:defRPr sz="2000"/>
            </a:lvl5pPr>
            <a:lvl6pPr marL="2743200" lvl="5" indent="-228600" algn="l">
              <a:spcBef>
                <a:spcPts val="500"/>
              </a:spcBef>
              <a:spcAft>
                <a:spcPts val="0"/>
              </a:spcAft>
              <a:buSzPts val="1400"/>
              <a:buNone/>
              <a:defRPr sz="2000"/>
            </a:lvl6pPr>
            <a:lvl7pPr marL="3200400" lvl="6" indent="-228600" algn="l">
              <a:spcBef>
                <a:spcPts val="500"/>
              </a:spcBef>
              <a:spcAft>
                <a:spcPts val="0"/>
              </a:spcAft>
              <a:buSzPts val="1400"/>
              <a:buNone/>
              <a:defRPr sz="2000"/>
            </a:lvl7pPr>
            <a:lvl8pPr marL="3657600" lvl="7" indent="-228600" algn="l">
              <a:spcBef>
                <a:spcPts val="500"/>
              </a:spcBef>
              <a:spcAft>
                <a:spcPts val="0"/>
              </a:spcAft>
              <a:buSzPts val="1400"/>
              <a:buNone/>
              <a:defRPr sz="2000"/>
            </a:lvl8pPr>
            <a:lvl9pPr marL="4114800" lvl="8" indent="-228600" algn="l">
              <a:spcBef>
                <a:spcPts val="500"/>
              </a:spcBef>
              <a:spcAft>
                <a:spcPts val="0"/>
              </a:spcAft>
              <a:buSzPts val="1400"/>
              <a:buNone/>
              <a:defRPr sz="2000"/>
            </a:lvl9pPr>
          </a:lstStyle>
          <a:p>
            <a:endParaRPr/>
          </a:p>
        </p:txBody>
      </p:sp>
      <p:sp>
        <p:nvSpPr>
          <p:cNvPr id="129" name="Google Shape;129;p18"/>
          <p:cNvSpPr txBox="1">
            <a:spLocks noGrp="1"/>
          </p:cNvSpPr>
          <p:nvPr>
            <p:ph type="body" idx="2"/>
          </p:nvPr>
        </p:nvSpPr>
        <p:spPr>
          <a:xfrm>
            <a:off x="342900" y="1912938"/>
            <a:ext cx="2255838" cy="6254750"/>
          </a:xfrm>
          <a:prstGeom prst="rect">
            <a:avLst/>
          </a:prstGeom>
          <a:noFill/>
          <a:ln>
            <a:noFill/>
          </a:ln>
        </p:spPr>
        <p:txBody>
          <a:bodyPr spcFirstLastPara="1" wrap="square" lIns="90000" tIns="46800" rIns="90000" bIns="46800" anchor="t" anchorCtr="0"/>
          <a:lstStyle>
            <a:lvl1pPr marL="457200" lvl="0" indent="-228600" algn="l">
              <a:spcBef>
                <a:spcPts val="800"/>
              </a:spcBef>
              <a:spcAft>
                <a:spcPts val="0"/>
              </a:spcAft>
              <a:buSzPts val="1400"/>
              <a:buNone/>
              <a:defRPr sz="1400"/>
            </a:lvl1pPr>
            <a:lvl2pPr marL="914400" lvl="1" indent="-228600" algn="l">
              <a:spcBef>
                <a:spcPts val="675"/>
              </a:spcBef>
              <a:spcAft>
                <a:spcPts val="0"/>
              </a:spcAft>
              <a:buSzPts val="1200"/>
              <a:buNone/>
              <a:defRPr sz="1200"/>
            </a:lvl2pPr>
            <a:lvl3pPr marL="1371600" lvl="2" indent="-228600" algn="l">
              <a:spcBef>
                <a:spcPts val="575"/>
              </a:spcBef>
              <a:spcAft>
                <a:spcPts val="0"/>
              </a:spcAft>
              <a:buSzPts val="1000"/>
              <a:buNone/>
              <a:defRPr sz="1000"/>
            </a:lvl3pPr>
            <a:lvl4pPr marL="1828800" lvl="3" indent="-228600" algn="l">
              <a:spcBef>
                <a:spcPts val="500"/>
              </a:spcBef>
              <a:spcAft>
                <a:spcPts val="0"/>
              </a:spcAft>
              <a:buSzPts val="900"/>
              <a:buNone/>
              <a:defRPr sz="900"/>
            </a:lvl4pPr>
            <a:lvl5pPr marL="2286000" lvl="4" indent="-228600" algn="l">
              <a:spcBef>
                <a:spcPts val="500"/>
              </a:spcBef>
              <a:spcAft>
                <a:spcPts val="0"/>
              </a:spcAft>
              <a:buSzPts val="900"/>
              <a:buNone/>
              <a:defRPr sz="900"/>
            </a:lvl5pPr>
            <a:lvl6pPr marL="2743200" lvl="5" indent="-228600" algn="l">
              <a:spcBef>
                <a:spcPts val="500"/>
              </a:spcBef>
              <a:spcAft>
                <a:spcPts val="0"/>
              </a:spcAft>
              <a:buSzPts val="900"/>
              <a:buNone/>
              <a:defRPr sz="900"/>
            </a:lvl6pPr>
            <a:lvl7pPr marL="3200400" lvl="6" indent="-228600" algn="l">
              <a:spcBef>
                <a:spcPts val="500"/>
              </a:spcBef>
              <a:spcAft>
                <a:spcPts val="0"/>
              </a:spcAft>
              <a:buSzPts val="900"/>
              <a:buNone/>
              <a:defRPr sz="900"/>
            </a:lvl7pPr>
            <a:lvl8pPr marL="3657600" lvl="7" indent="-228600" algn="l">
              <a:spcBef>
                <a:spcPts val="500"/>
              </a:spcBef>
              <a:spcAft>
                <a:spcPts val="0"/>
              </a:spcAft>
              <a:buSzPts val="900"/>
              <a:buNone/>
              <a:defRPr sz="900"/>
            </a:lvl8pPr>
            <a:lvl9pPr marL="4114800" lvl="8" indent="-228600" algn="l">
              <a:spcBef>
                <a:spcPts val="500"/>
              </a:spcBef>
              <a:spcAft>
                <a:spcPts val="0"/>
              </a:spcAft>
              <a:buSzPts val="900"/>
              <a:buNone/>
              <a:defRPr sz="900"/>
            </a:lvl9pPr>
          </a:lstStyle>
          <a:p>
            <a:endParaRPr/>
          </a:p>
        </p:txBody>
      </p:sp>
      <p:sp>
        <p:nvSpPr>
          <p:cNvPr id="130" name="Google Shape;130;p18"/>
          <p:cNvSpPr txBox="1">
            <a:spLocks noGrp="1"/>
          </p:cNvSpPr>
          <p:nvPr>
            <p:ph type="dt" idx="10"/>
          </p:nvPr>
        </p:nvSpPr>
        <p:spPr>
          <a:xfrm>
            <a:off x="342900" y="8331200"/>
            <a:ext cx="1598612" cy="608012"/>
          </a:xfrm>
          <a:prstGeom prst="rect">
            <a:avLst/>
          </a:prstGeom>
          <a:noFill/>
          <a:ln>
            <a:noFill/>
          </a:ln>
        </p:spPr>
        <p:txBody>
          <a:bodyPr spcFirstLastPara="1" wrap="square" lIns="90000" tIns="46800" rIns="90000" bIns="46800" anchor="t" anchorCtr="0"/>
          <a:lstStyle>
            <a:lvl1pPr lvl="0" algn="l">
              <a:lnSpc>
                <a:spcPct val="100000"/>
              </a:lnSpc>
              <a:spcBef>
                <a:spcPts val="0"/>
              </a:spcBef>
              <a:spcAft>
                <a:spcPts val="0"/>
              </a:spcAft>
              <a:buSzPts val="1400"/>
              <a:buNone/>
              <a:defRPr>
                <a:solidFill>
                  <a:srgbClr val="000000"/>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1" name="Google Shape;131;p18"/>
          <p:cNvSpPr txBox="1">
            <a:spLocks noGrp="1"/>
          </p:cNvSpPr>
          <p:nvPr>
            <p:ph type="ftr" idx="11"/>
          </p:nvPr>
        </p:nvSpPr>
        <p:spPr>
          <a:xfrm>
            <a:off x="381000" y="8331200"/>
            <a:ext cx="6094412" cy="1189037"/>
          </a:xfrm>
          <a:prstGeom prst="rect">
            <a:avLst/>
          </a:prstGeom>
          <a:noFill/>
          <a:ln>
            <a:noFill/>
          </a:ln>
        </p:spPr>
        <p:txBody>
          <a:bodyPr spcFirstLastPara="1" wrap="square" lIns="90000" tIns="46800" rIns="90000" bIns="46800" anchor="t" anchorCtr="0"/>
          <a:lstStyle>
            <a:lvl1pPr lvl="0" algn="l">
              <a:lnSpc>
                <a:spcPct val="100000"/>
              </a:lnSpc>
              <a:spcBef>
                <a:spcPts val="0"/>
              </a:spcBef>
              <a:spcAft>
                <a:spcPts val="0"/>
              </a:spcAft>
              <a:buSzPts val="1400"/>
              <a:buNone/>
              <a:defRPr>
                <a:solidFill>
                  <a:srgbClr val="000000"/>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2" name="Google Shape;132;p18"/>
          <p:cNvSpPr txBox="1">
            <a:spLocks noGrp="1"/>
          </p:cNvSpPr>
          <p:nvPr>
            <p:ph type="sldNum" idx="12"/>
          </p:nvPr>
        </p:nvSpPr>
        <p:spPr>
          <a:xfrm>
            <a:off x="4914900" y="8331200"/>
            <a:ext cx="1598612" cy="608012"/>
          </a:xfrm>
          <a:prstGeom prst="rect">
            <a:avLst/>
          </a:prstGeom>
          <a:noFill/>
          <a:ln>
            <a:noFill/>
          </a:ln>
        </p:spPr>
        <p:txBody>
          <a:bodyPr spcFirstLastPara="1" wrap="square" lIns="90000" tIns="46800" rIns="90000" bIns="46800" anchor="t" anchorCtr="0">
            <a:noAutofit/>
          </a:bodyPr>
          <a:lstStyle>
            <a:lvl1pPr marL="0" marR="0" lvl="0" indent="0" algn="l">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33"/>
        <p:cNvGrpSpPr/>
        <p:nvPr/>
      </p:nvGrpSpPr>
      <p:grpSpPr>
        <a:xfrm>
          <a:off x="0" y="0"/>
          <a:ext cx="0" cy="0"/>
          <a:chOff x="0" y="0"/>
          <a:chExt cx="0" cy="0"/>
        </a:xfrm>
      </p:grpSpPr>
      <p:sp>
        <p:nvSpPr>
          <p:cNvPr id="134" name="Google Shape;134;p19"/>
          <p:cNvSpPr txBox="1">
            <a:spLocks noGrp="1"/>
          </p:cNvSpPr>
          <p:nvPr>
            <p:ph type="title"/>
          </p:nvPr>
        </p:nvSpPr>
        <p:spPr>
          <a:xfrm>
            <a:off x="304800" y="0"/>
            <a:ext cx="6170612" cy="1522412"/>
          </a:xfrm>
          <a:prstGeom prst="rect">
            <a:avLst/>
          </a:prstGeom>
          <a:noFill/>
          <a:ln>
            <a:noFill/>
          </a:ln>
        </p:spPr>
        <p:txBody>
          <a:bodyPr spcFirstLastPara="1" wrap="square" lIns="90000" tIns="46800" rIns="90000" bIns="468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5" name="Google Shape;135;p19"/>
          <p:cNvSpPr txBox="1">
            <a:spLocks noGrp="1"/>
          </p:cNvSpPr>
          <p:nvPr>
            <p:ph type="dt" idx="10"/>
          </p:nvPr>
        </p:nvSpPr>
        <p:spPr>
          <a:xfrm>
            <a:off x="342900" y="8331200"/>
            <a:ext cx="1598612" cy="608012"/>
          </a:xfrm>
          <a:prstGeom prst="rect">
            <a:avLst/>
          </a:prstGeom>
          <a:noFill/>
          <a:ln>
            <a:noFill/>
          </a:ln>
        </p:spPr>
        <p:txBody>
          <a:bodyPr spcFirstLastPara="1" wrap="square" lIns="90000" tIns="46800" rIns="90000" bIns="46800" anchor="t" anchorCtr="0"/>
          <a:lstStyle>
            <a:lvl1pPr lvl="0" algn="l">
              <a:lnSpc>
                <a:spcPct val="100000"/>
              </a:lnSpc>
              <a:spcBef>
                <a:spcPts val="0"/>
              </a:spcBef>
              <a:spcAft>
                <a:spcPts val="0"/>
              </a:spcAft>
              <a:buSzPts val="1400"/>
              <a:buNone/>
              <a:defRPr>
                <a:solidFill>
                  <a:srgbClr val="000000"/>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6" name="Google Shape;136;p19"/>
          <p:cNvSpPr txBox="1">
            <a:spLocks noGrp="1"/>
          </p:cNvSpPr>
          <p:nvPr>
            <p:ph type="ftr" idx="11"/>
          </p:nvPr>
        </p:nvSpPr>
        <p:spPr>
          <a:xfrm>
            <a:off x="381000" y="8331200"/>
            <a:ext cx="6094412" cy="1189037"/>
          </a:xfrm>
          <a:prstGeom prst="rect">
            <a:avLst/>
          </a:prstGeom>
          <a:noFill/>
          <a:ln>
            <a:noFill/>
          </a:ln>
        </p:spPr>
        <p:txBody>
          <a:bodyPr spcFirstLastPara="1" wrap="square" lIns="90000" tIns="46800" rIns="90000" bIns="46800" anchor="t" anchorCtr="0"/>
          <a:lstStyle>
            <a:lvl1pPr lvl="0" algn="l">
              <a:lnSpc>
                <a:spcPct val="100000"/>
              </a:lnSpc>
              <a:spcBef>
                <a:spcPts val="0"/>
              </a:spcBef>
              <a:spcAft>
                <a:spcPts val="0"/>
              </a:spcAft>
              <a:buSzPts val="1400"/>
              <a:buNone/>
              <a:defRPr>
                <a:solidFill>
                  <a:srgbClr val="000000"/>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7" name="Google Shape;137;p19"/>
          <p:cNvSpPr txBox="1">
            <a:spLocks noGrp="1"/>
          </p:cNvSpPr>
          <p:nvPr>
            <p:ph type="sldNum" idx="12"/>
          </p:nvPr>
        </p:nvSpPr>
        <p:spPr>
          <a:xfrm>
            <a:off x="4914900" y="8331200"/>
            <a:ext cx="1598612" cy="608012"/>
          </a:xfrm>
          <a:prstGeom prst="rect">
            <a:avLst/>
          </a:prstGeom>
          <a:noFill/>
          <a:ln>
            <a:noFill/>
          </a:ln>
        </p:spPr>
        <p:txBody>
          <a:bodyPr spcFirstLastPara="1" wrap="square" lIns="90000" tIns="46800" rIns="90000" bIns="46800" anchor="t" anchorCtr="0">
            <a:noAutofit/>
          </a:bodyPr>
          <a:lstStyle>
            <a:lvl1pPr marL="0" marR="0" lvl="0" indent="0" algn="l">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38"/>
        <p:cNvGrpSpPr/>
        <p:nvPr/>
      </p:nvGrpSpPr>
      <p:grpSpPr>
        <a:xfrm>
          <a:off x="0" y="0"/>
          <a:ext cx="0" cy="0"/>
          <a:chOff x="0" y="0"/>
          <a:chExt cx="0" cy="0"/>
        </a:xfrm>
      </p:grpSpPr>
      <p:sp>
        <p:nvSpPr>
          <p:cNvPr id="139" name="Google Shape;139;p20"/>
          <p:cNvSpPr txBox="1">
            <a:spLocks noGrp="1"/>
          </p:cNvSpPr>
          <p:nvPr>
            <p:ph type="title"/>
          </p:nvPr>
        </p:nvSpPr>
        <p:spPr>
          <a:xfrm>
            <a:off x="342900" y="366713"/>
            <a:ext cx="6172200" cy="1524000"/>
          </a:xfrm>
          <a:prstGeom prst="rect">
            <a:avLst/>
          </a:prstGeom>
          <a:noFill/>
          <a:ln>
            <a:noFill/>
          </a:ln>
        </p:spPr>
        <p:txBody>
          <a:bodyPr spcFirstLastPara="1" wrap="square" lIns="90000" tIns="46800" rIns="90000" bIns="468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0" name="Google Shape;140;p20"/>
          <p:cNvSpPr txBox="1">
            <a:spLocks noGrp="1"/>
          </p:cNvSpPr>
          <p:nvPr>
            <p:ph type="body" idx="1"/>
          </p:nvPr>
        </p:nvSpPr>
        <p:spPr>
          <a:xfrm>
            <a:off x="342900" y="2046288"/>
            <a:ext cx="3030538" cy="854075"/>
          </a:xfrm>
          <a:prstGeom prst="rect">
            <a:avLst/>
          </a:prstGeom>
          <a:noFill/>
          <a:ln>
            <a:noFill/>
          </a:ln>
        </p:spPr>
        <p:txBody>
          <a:bodyPr spcFirstLastPara="1" wrap="square" lIns="90000" tIns="46800" rIns="90000" bIns="46800" anchor="b" anchorCtr="0"/>
          <a:lstStyle>
            <a:lvl1pPr marL="457200" lvl="0" indent="-228600" algn="l">
              <a:spcBef>
                <a:spcPts val="800"/>
              </a:spcBef>
              <a:spcAft>
                <a:spcPts val="0"/>
              </a:spcAft>
              <a:buSzPts val="2400"/>
              <a:buNone/>
              <a:defRPr sz="2400" b="1"/>
            </a:lvl1pPr>
            <a:lvl2pPr marL="914400" lvl="1" indent="-228600" algn="l">
              <a:spcBef>
                <a:spcPts val="675"/>
              </a:spcBef>
              <a:spcAft>
                <a:spcPts val="0"/>
              </a:spcAft>
              <a:buSzPts val="2000"/>
              <a:buNone/>
              <a:defRPr sz="2000" b="1"/>
            </a:lvl2pPr>
            <a:lvl3pPr marL="1371600" lvl="2" indent="-228600" algn="l">
              <a:spcBef>
                <a:spcPts val="575"/>
              </a:spcBef>
              <a:spcAft>
                <a:spcPts val="0"/>
              </a:spcAft>
              <a:buSzPts val="1800"/>
              <a:buNone/>
              <a:defRPr sz="1800" b="1"/>
            </a:lvl3pPr>
            <a:lvl4pPr marL="1828800" lvl="3" indent="-228600" algn="l">
              <a:spcBef>
                <a:spcPts val="500"/>
              </a:spcBef>
              <a:spcAft>
                <a:spcPts val="0"/>
              </a:spcAft>
              <a:buSzPts val="1600"/>
              <a:buNone/>
              <a:defRPr sz="1600" b="1"/>
            </a:lvl4pPr>
            <a:lvl5pPr marL="2286000" lvl="4" indent="-228600" algn="l">
              <a:spcBef>
                <a:spcPts val="500"/>
              </a:spcBef>
              <a:spcAft>
                <a:spcPts val="0"/>
              </a:spcAft>
              <a:buSzPts val="1600"/>
              <a:buNone/>
              <a:defRPr sz="1600" b="1"/>
            </a:lvl5pPr>
            <a:lvl6pPr marL="2743200" lvl="5" indent="-228600" algn="l">
              <a:spcBef>
                <a:spcPts val="500"/>
              </a:spcBef>
              <a:spcAft>
                <a:spcPts val="0"/>
              </a:spcAft>
              <a:buSzPts val="1600"/>
              <a:buNone/>
              <a:defRPr sz="1600" b="1"/>
            </a:lvl6pPr>
            <a:lvl7pPr marL="3200400" lvl="6" indent="-228600" algn="l">
              <a:spcBef>
                <a:spcPts val="500"/>
              </a:spcBef>
              <a:spcAft>
                <a:spcPts val="0"/>
              </a:spcAft>
              <a:buSzPts val="1600"/>
              <a:buNone/>
              <a:defRPr sz="1600" b="1"/>
            </a:lvl7pPr>
            <a:lvl8pPr marL="3657600" lvl="7" indent="-228600" algn="l">
              <a:spcBef>
                <a:spcPts val="500"/>
              </a:spcBef>
              <a:spcAft>
                <a:spcPts val="0"/>
              </a:spcAft>
              <a:buSzPts val="1600"/>
              <a:buNone/>
              <a:defRPr sz="1600" b="1"/>
            </a:lvl8pPr>
            <a:lvl9pPr marL="4114800" lvl="8" indent="-228600" algn="l">
              <a:spcBef>
                <a:spcPts val="500"/>
              </a:spcBef>
              <a:spcAft>
                <a:spcPts val="0"/>
              </a:spcAft>
              <a:buSzPts val="1600"/>
              <a:buNone/>
              <a:defRPr sz="1600" b="1"/>
            </a:lvl9pPr>
          </a:lstStyle>
          <a:p>
            <a:endParaRPr/>
          </a:p>
        </p:txBody>
      </p:sp>
      <p:sp>
        <p:nvSpPr>
          <p:cNvPr id="141" name="Google Shape;141;p20"/>
          <p:cNvSpPr txBox="1">
            <a:spLocks noGrp="1"/>
          </p:cNvSpPr>
          <p:nvPr>
            <p:ph type="body" idx="2"/>
          </p:nvPr>
        </p:nvSpPr>
        <p:spPr>
          <a:xfrm>
            <a:off x="342900" y="2900363"/>
            <a:ext cx="3030538" cy="5267325"/>
          </a:xfrm>
          <a:prstGeom prst="rect">
            <a:avLst/>
          </a:prstGeom>
          <a:noFill/>
          <a:ln>
            <a:noFill/>
          </a:ln>
        </p:spPr>
        <p:txBody>
          <a:bodyPr spcFirstLastPara="1" wrap="square" lIns="90000" tIns="46800" rIns="90000" bIns="46800" anchor="t" anchorCtr="0"/>
          <a:lstStyle>
            <a:lvl1pPr marL="457200" lvl="0" indent="-381000" algn="l">
              <a:spcBef>
                <a:spcPts val="800"/>
              </a:spcBef>
              <a:spcAft>
                <a:spcPts val="0"/>
              </a:spcAft>
              <a:buSzPts val="2400"/>
              <a:buChar char="•"/>
              <a:defRPr sz="2400"/>
            </a:lvl1pPr>
            <a:lvl2pPr marL="914400" lvl="1" indent="-355600" algn="l">
              <a:spcBef>
                <a:spcPts val="675"/>
              </a:spcBef>
              <a:spcAft>
                <a:spcPts val="0"/>
              </a:spcAft>
              <a:buSzPts val="2000"/>
              <a:buChar char="–"/>
              <a:defRPr sz="2000"/>
            </a:lvl2pPr>
            <a:lvl3pPr marL="1371600" lvl="2" indent="-342900" algn="l">
              <a:spcBef>
                <a:spcPts val="575"/>
              </a:spcBef>
              <a:spcAft>
                <a:spcPts val="0"/>
              </a:spcAft>
              <a:buSzPts val="1800"/>
              <a:buChar char="•"/>
              <a:defRPr sz="1800"/>
            </a:lvl3pPr>
            <a:lvl4pPr marL="1828800" lvl="3" indent="-330200" algn="l">
              <a:spcBef>
                <a:spcPts val="500"/>
              </a:spcBef>
              <a:spcAft>
                <a:spcPts val="0"/>
              </a:spcAft>
              <a:buSzPts val="1600"/>
              <a:buChar char="–"/>
              <a:defRPr sz="1600"/>
            </a:lvl4pPr>
            <a:lvl5pPr marL="2286000" lvl="4" indent="-330200" algn="l">
              <a:spcBef>
                <a:spcPts val="500"/>
              </a:spcBef>
              <a:spcAft>
                <a:spcPts val="0"/>
              </a:spcAft>
              <a:buSzPts val="1600"/>
              <a:buChar char="»"/>
              <a:defRPr sz="1600"/>
            </a:lvl5pPr>
            <a:lvl6pPr marL="2743200" lvl="5" indent="-228600" algn="l">
              <a:spcBef>
                <a:spcPts val="500"/>
              </a:spcBef>
              <a:spcAft>
                <a:spcPts val="0"/>
              </a:spcAft>
              <a:buSzPts val="1400"/>
              <a:buNone/>
              <a:defRPr sz="1600"/>
            </a:lvl6pPr>
            <a:lvl7pPr marL="3200400" lvl="6" indent="-228600" algn="l">
              <a:spcBef>
                <a:spcPts val="500"/>
              </a:spcBef>
              <a:spcAft>
                <a:spcPts val="0"/>
              </a:spcAft>
              <a:buSzPts val="1400"/>
              <a:buNone/>
              <a:defRPr sz="1600"/>
            </a:lvl7pPr>
            <a:lvl8pPr marL="3657600" lvl="7" indent="-228600" algn="l">
              <a:spcBef>
                <a:spcPts val="500"/>
              </a:spcBef>
              <a:spcAft>
                <a:spcPts val="0"/>
              </a:spcAft>
              <a:buSzPts val="1400"/>
              <a:buNone/>
              <a:defRPr sz="1600"/>
            </a:lvl8pPr>
            <a:lvl9pPr marL="4114800" lvl="8" indent="-228600" algn="l">
              <a:spcBef>
                <a:spcPts val="500"/>
              </a:spcBef>
              <a:spcAft>
                <a:spcPts val="0"/>
              </a:spcAft>
              <a:buSzPts val="1400"/>
              <a:buNone/>
              <a:defRPr sz="1600"/>
            </a:lvl9pPr>
          </a:lstStyle>
          <a:p>
            <a:endParaRPr/>
          </a:p>
        </p:txBody>
      </p:sp>
      <p:sp>
        <p:nvSpPr>
          <p:cNvPr id="142" name="Google Shape;142;p20"/>
          <p:cNvSpPr txBox="1">
            <a:spLocks noGrp="1"/>
          </p:cNvSpPr>
          <p:nvPr>
            <p:ph type="body" idx="3"/>
          </p:nvPr>
        </p:nvSpPr>
        <p:spPr>
          <a:xfrm>
            <a:off x="3484563" y="2046288"/>
            <a:ext cx="3030537" cy="854075"/>
          </a:xfrm>
          <a:prstGeom prst="rect">
            <a:avLst/>
          </a:prstGeom>
          <a:noFill/>
          <a:ln>
            <a:noFill/>
          </a:ln>
        </p:spPr>
        <p:txBody>
          <a:bodyPr spcFirstLastPara="1" wrap="square" lIns="90000" tIns="46800" rIns="90000" bIns="46800" anchor="b" anchorCtr="0"/>
          <a:lstStyle>
            <a:lvl1pPr marL="457200" lvl="0" indent="-228600" algn="l">
              <a:spcBef>
                <a:spcPts val="800"/>
              </a:spcBef>
              <a:spcAft>
                <a:spcPts val="0"/>
              </a:spcAft>
              <a:buSzPts val="2400"/>
              <a:buNone/>
              <a:defRPr sz="2400" b="1"/>
            </a:lvl1pPr>
            <a:lvl2pPr marL="914400" lvl="1" indent="-228600" algn="l">
              <a:spcBef>
                <a:spcPts val="675"/>
              </a:spcBef>
              <a:spcAft>
                <a:spcPts val="0"/>
              </a:spcAft>
              <a:buSzPts val="2000"/>
              <a:buNone/>
              <a:defRPr sz="2000" b="1"/>
            </a:lvl2pPr>
            <a:lvl3pPr marL="1371600" lvl="2" indent="-228600" algn="l">
              <a:spcBef>
                <a:spcPts val="575"/>
              </a:spcBef>
              <a:spcAft>
                <a:spcPts val="0"/>
              </a:spcAft>
              <a:buSzPts val="1800"/>
              <a:buNone/>
              <a:defRPr sz="1800" b="1"/>
            </a:lvl3pPr>
            <a:lvl4pPr marL="1828800" lvl="3" indent="-228600" algn="l">
              <a:spcBef>
                <a:spcPts val="500"/>
              </a:spcBef>
              <a:spcAft>
                <a:spcPts val="0"/>
              </a:spcAft>
              <a:buSzPts val="1600"/>
              <a:buNone/>
              <a:defRPr sz="1600" b="1"/>
            </a:lvl4pPr>
            <a:lvl5pPr marL="2286000" lvl="4" indent="-228600" algn="l">
              <a:spcBef>
                <a:spcPts val="500"/>
              </a:spcBef>
              <a:spcAft>
                <a:spcPts val="0"/>
              </a:spcAft>
              <a:buSzPts val="1600"/>
              <a:buNone/>
              <a:defRPr sz="1600" b="1"/>
            </a:lvl5pPr>
            <a:lvl6pPr marL="2743200" lvl="5" indent="-228600" algn="l">
              <a:spcBef>
                <a:spcPts val="500"/>
              </a:spcBef>
              <a:spcAft>
                <a:spcPts val="0"/>
              </a:spcAft>
              <a:buSzPts val="1600"/>
              <a:buNone/>
              <a:defRPr sz="1600" b="1"/>
            </a:lvl6pPr>
            <a:lvl7pPr marL="3200400" lvl="6" indent="-228600" algn="l">
              <a:spcBef>
                <a:spcPts val="500"/>
              </a:spcBef>
              <a:spcAft>
                <a:spcPts val="0"/>
              </a:spcAft>
              <a:buSzPts val="1600"/>
              <a:buNone/>
              <a:defRPr sz="1600" b="1"/>
            </a:lvl7pPr>
            <a:lvl8pPr marL="3657600" lvl="7" indent="-228600" algn="l">
              <a:spcBef>
                <a:spcPts val="500"/>
              </a:spcBef>
              <a:spcAft>
                <a:spcPts val="0"/>
              </a:spcAft>
              <a:buSzPts val="1600"/>
              <a:buNone/>
              <a:defRPr sz="1600" b="1"/>
            </a:lvl8pPr>
            <a:lvl9pPr marL="4114800" lvl="8" indent="-228600" algn="l">
              <a:spcBef>
                <a:spcPts val="500"/>
              </a:spcBef>
              <a:spcAft>
                <a:spcPts val="0"/>
              </a:spcAft>
              <a:buSzPts val="1600"/>
              <a:buNone/>
              <a:defRPr sz="1600" b="1"/>
            </a:lvl9pPr>
          </a:lstStyle>
          <a:p>
            <a:endParaRPr/>
          </a:p>
        </p:txBody>
      </p:sp>
      <p:sp>
        <p:nvSpPr>
          <p:cNvPr id="143" name="Google Shape;143;p20"/>
          <p:cNvSpPr txBox="1">
            <a:spLocks noGrp="1"/>
          </p:cNvSpPr>
          <p:nvPr>
            <p:ph type="body" idx="4"/>
          </p:nvPr>
        </p:nvSpPr>
        <p:spPr>
          <a:xfrm>
            <a:off x="3484563" y="2900363"/>
            <a:ext cx="3030537" cy="5267325"/>
          </a:xfrm>
          <a:prstGeom prst="rect">
            <a:avLst/>
          </a:prstGeom>
          <a:noFill/>
          <a:ln>
            <a:noFill/>
          </a:ln>
        </p:spPr>
        <p:txBody>
          <a:bodyPr spcFirstLastPara="1" wrap="square" lIns="90000" tIns="46800" rIns="90000" bIns="46800" anchor="t" anchorCtr="0"/>
          <a:lstStyle>
            <a:lvl1pPr marL="457200" lvl="0" indent="-381000" algn="l">
              <a:spcBef>
                <a:spcPts val="800"/>
              </a:spcBef>
              <a:spcAft>
                <a:spcPts val="0"/>
              </a:spcAft>
              <a:buSzPts val="2400"/>
              <a:buChar char="•"/>
              <a:defRPr sz="2400"/>
            </a:lvl1pPr>
            <a:lvl2pPr marL="914400" lvl="1" indent="-355600" algn="l">
              <a:spcBef>
                <a:spcPts val="675"/>
              </a:spcBef>
              <a:spcAft>
                <a:spcPts val="0"/>
              </a:spcAft>
              <a:buSzPts val="2000"/>
              <a:buChar char="–"/>
              <a:defRPr sz="2000"/>
            </a:lvl2pPr>
            <a:lvl3pPr marL="1371600" lvl="2" indent="-342900" algn="l">
              <a:spcBef>
                <a:spcPts val="575"/>
              </a:spcBef>
              <a:spcAft>
                <a:spcPts val="0"/>
              </a:spcAft>
              <a:buSzPts val="1800"/>
              <a:buChar char="•"/>
              <a:defRPr sz="1800"/>
            </a:lvl3pPr>
            <a:lvl4pPr marL="1828800" lvl="3" indent="-330200" algn="l">
              <a:spcBef>
                <a:spcPts val="500"/>
              </a:spcBef>
              <a:spcAft>
                <a:spcPts val="0"/>
              </a:spcAft>
              <a:buSzPts val="1600"/>
              <a:buChar char="–"/>
              <a:defRPr sz="1600"/>
            </a:lvl4pPr>
            <a:lvl5pPr marL="2286000" lvl="4" indent="-330200" algn="l">
              <a:spcBef>
                <a:spcPts val="500"/>
              </a:spcBef>
              <a:spcAft>
                <a:spcPts val="0"/>
              </a:spcAft>
              <a:buSzPts val="1600"/>
              <a:buChar char="»"/>
              <a:defRPr sz="1600"/>
            </a:lvl5pPr>
            <a:lvl6pPr marL="2743200" lvl="5" indent="-228600" algn="l">
              <a:spcBef>
                <a:spcPts val="500"/>
              </a:spcBef>
              <a:spcAft>
                <a:spcPts val="0"/>
              </a:spcAft>
              <a:buSzPts val="1400"/>
              <a:buNone/>
              <a:defRPr sz="1600"/>
            </a:lvl6pPr>
            <a:lvl7pPr marL="3200400" lvl="6" indent="-228600" algn="l">
              <a:spcBef>
                <a:spcPts val="500"/>
              </a:spcBef>
              <a:spcAft>
                <a:spcPts val="0"/>
              </a:spcAft>
              <a:buSzPts val="1400"/>
              <a:buNone/>
              <a:defRPr sz="1600"/>
            </a:lvl7pPr>
            <a:lvl8pPr marL="3657600" lvl="7" indent="-228600" algn="l">
              <a:spcBef>
                <a:spcPts val="500"/>
              </a:spcBef>
              <a:spcAft>
                <a:spcPts val="0"/>
              </a:spcAft>
              <a:buSzPts val="1400"/>
              <a:buNone/>
              <a:defRPr sz="1600"/>
            </a:lvl8pPr>
            <a:lvl9pPr marL="4114800" lvl="8" indent="-228600" algn="l">
              <a:spcBef>
                <a:spcPts val="500"/>
              </a:spcBef>
              <a:spcAft>
                <a:spcPts val="0"/>
              </a:spcAft>
              <a:buSzPts val="1400"/>
              <a:buNone/>
              <a:defRPr sz="1600"/>
            </a:lvl9pPr>
          </a:lstStyle>
          <a:p>
            <a:endParaRPr/>
          </a:p>
        </p:txBody>
      </p:sp>
      <p:sp>
        <p:nvSpPr>
          <p:cNvPr id="144" name="Google Shape;144;p20"/>
          <p:cNvSpPr txBox="1">
            <a:spLocks noGrp="1"/>
          </p:cNvSpPr>
          <p:nvPr>
            <p:ph type="dt" idx="10"/>
          </p:nvPr>
        </p:nvSpPr>
        <p:spPr>
          <a:xfrm>
            <a:off x="342900" y="8331200"/>
            <a:ext cx="1598612" cy="608012"/>
          </a:xfrm>
          <a:prstGeom prst="rect">
            <a:avLst/>
          </a:prstGeom>
          <a:noFill/>
          <a:ln>
            <a:noFill/>
          </a:ln>
        </p:spPr>
        <p:txBody>
          <a:bodyPr spcFirstLastPara="1" wrap="square" lIns="90000" tIns="46800" rIns="90000" bIns="46800" anchor="t" anchorCtr="0"/>
          <a:lstStyle>
            <a:lvl1pPr lvl="0" algn="l">
              <a:lnSpc>
                <a:spcPct val="100000"/>
              </a:lnSpc>
              <a:spcBef>
                <a:spcPts val="0"/>
              </a:spcBef>
              <a:spcAft>
                <a:spcPts val="0"/>
              </a:spcAft>
              <a:buSzPts val="1400"/>
              <a:buNone/>
              <a:defRPr>
                <a:solidFill>
                  <a:srgbClr val="000000"/>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5" name="Google Shape;145;p20"/>
          <p:cNvSpPr txBox="1">
            <a:spLocks noGrp="1"/>
          </p:cNvSpPr>
          <p:nvPr>
            <p:ph type="ftr" idx="11"/>
          </p:nvPr>
        </p:nvSpPr>
        <p:spPr>
          <a:xfrm>
            <a:off x="381000" y="8331200"/>
            <a:ext cx="6094412" cy="1189037"/>
          </a:xfrm>
          <a:prstGeom prst="rect">
            <a:avLst/>
          </a:prstGeom>
          <a:noFill/>
          <a:ln>
            <a:noFill/>
          </a:ln>
        </p:spPr>
        <p:txBody>
          <a:bodyPr spcFirstLastPara="1" wrap="square" lIns="90000" tIns="46800" rIns="90000" bIns="46800" anchor="t" anchorCtr="0"/>
          <a:lstStyle>
            <a:lvl1pPr lvl="0" algn="l">
              <a:lnSpc>
                <a:spcPct val="100000"/>
              </a:lnSpc>
              <a:spcBef>
                <a:spcPts val="0"/>
              </a:spcBef>
              <a:spcAft>
                <a:spcPts val="0"/>
              </a:spcAft>
              <a:buSzPts val="1400"/>
              <a:buNone/>
              <a:defRPr>
                <a:solidFill>
                  <a:srgbClr val="000000"/>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6" name="Google Shape;146;p20"/>
          <p:cNvSpPr txBox="1">
            <a:spLocks noGrp="1"/>
          </p:cNvSpPr>
          <p:nvPr>
            <p:ph type="sldNum" idx="12"/>
          </p:nvPr>
        </p:nvSpPr>
        <p:spPr>
          <a:xfrm>
            <a:off x="4914900" y="8331200"/>
            <a:ext cx="1598612" cy="608012"/>
          </a:xfrm>
          <a:prstGeom prst="rect">
            <a:avLst/>
          </a:prstGeom>
          <a:noFill/>
          <a:ln>
            <a:noFill/>
          </a:ln>
        </p:spPr>
        <p:txBody>
          <a:bodyPr spcFirstLastPara="1" wrap="square" lIns="90000" tIns="46800" rIns="90000" bIns="46800" anchor="t" anchorCtr="0">
            <a:noAutofit/>
          </a:bodyPr>
          <a:lstStyle>
            <a:lvl1pPr marL="0" marR="0" lvl="0" indent="0" algn="l">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47"/>
        <p:cNvGrpSpPr/>
        <p:nvPr/>
      </p:nvGrpSpPr>
      <p:grpSpPr>
        <a:xfrm>
          <a:off x="0" y="0"/>
          <a:ext cx="0" cy="0"/>
          <a:chOff x="0" y="0"/>
          <a:chExt cx="0" cy="0"/>
        </a:xfrm>
      </p:grpSpPr>
      <p:sp>
        <p:nvSpPr>
          <p:cNvPr id="148" name="Google Shape;148;p21"/>
          <p:cNvSpPr txBox="1">
            <a:spLocks noGrp="1"/>
          </p:cNvSpPr>
          <p:nvPr>
            <p:ph type="title"/>
          </p:nvPr>
        </p:nvSpPr>
        <p:spPr>
          <a:xfrm>
            <a:off x="304800" y="0"/>
            <a:ext cx="6170612" cy="1522412"/>
          </a:xfrm>
          <a:prstGeom prst="rect">
            <a:avLst/>
          </a:prstGeom>
          <a:noFill/>
          <a:ln>
            <a:noFill/>
          </a:ln>
        </p:spPr>
        <p:txBody>
          <a:bodyPr spcFirstLastPara="1" wrap="square" lIns="90000" tIns="46800" rIns="90000" bIns="468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9" name="Google Shape;149;p21"/>
          <p:cNvSpPr txBox="1">
            <a:spLocks noGrp="1"/>
          </p:cNvSpPr>
          <p:nvPr>
            <p:ph type="body" idx="1"/>
          </p:nvPr>
        </p:nvSpPr>
        <p:spPr>
          <a:xfrm>
            <a:off x="342900" y="2133600"/>
            <a:ext cx="3008313" cy="6265863"/>
          </a:xfrm>
          <a:prstGeom prst="rect">
            <a:avLst/>
          </a:prstGeom>
          <a:noFill/>
          <a:ln>
            <a:noFill/>
          </a:ln>
        </p:spPr>
        <p:txBody>
          <a:bodyPr spcFirstLastPara="1" wrap="square" lIns="90000" tIns="46800" rIns="90000" bIns="46800" anchor="t" anchorCtr="0"/>
          <a:lstStyle>
            <a:lvl1pPr marL="457200" lvl="0" indent="-406400" algn="l">
              <a:spcBef>
                <a:spcPts val="800"/>
              </a:spcBef>
              <a:spcAft>
                <a:spcPts val="0"/>
              </a:spcAft>
              <a:buSzPts val="2800"/>
              <a:buChar char="•"/>
              <a:defRPr sz="2800"/>
            </a:lvl1pPr>
            <a:lvl2pPr marL="914400" lvl="1" indent="-381000" algn="l">
              <a:spcBef>
                <a:spcPts val="675"/>
              </a:spcBef>
              <a:spcAft>
                <a:spcPts val="0"/>
              </a:spcAft>
              <a:buSzPts val="2400"/>
              <a:buChar char="–"/>
              <a:defRPr sz="2400"/>
            </a:lvl2pPr>
            <a:lvl3pPr marL="1371600" lvl="2" indent="-355600" algn="l">
              <a:spcBef>
                <a:spcPts val="575"/>
              </a:spcBef>
              <a:spcAft>
                <a:spcPts val="0"/>
              </a:spcAft>
              <a:buSzPts val="2000"/>
              <a:buChar char="•"/>
              <a:defRPr sz="2000"/>
            </a:lvl3pPr>
            <a:lvl4pPr marL="1828800" lvl="3" indent="-342900" algn="l">
              <a:spcBef>
                <a:spcPts val="500"/>
              </a:spcBef>
              <a:spcAft>
                <a:spcPts val="0"/>
              </a:spcAft>
              <a:buSzPts val="1800"/>
              <a:buChar char="–"/>
              <a:defRPr sz="1800"/>
            </a:lvl4pPr>
            <a:lvl5pPr marL="2286000" lvl="4" indent="-342900" algn="l">
              <a:spcBef>
                <a:spcPts val="500"/>
              </a:spcBef>
              <a:spcAft>
                <a:spcPts val="0"/>
              </a:spcAft>
              <a:buSzPts val="1800"/>
              <a:buChar char="»"/>
              <a:defRPr sz="1800"/>
            </a:lvl5pPr>
            <a:lvl6pPr marL="2743200" lvl="5" indent="-228600" algn="l">
              <a:spcBef>
                <a:spcPts val="500"/>
              </a:spcBef>
              <a:spcAft>
                <a:spcPts val="0"/>
              </a:spcAft>
              <a:buSzPts val="1400"/>
              <a:buNone/>
              <a:defRPr sz="1800"/>
            </a:lvl6pPr>
            <a:lvl7pPr marL="3200400" lvl="6" indent="-228600" algn="l">
              <a:spcBef>
                <a:spcPts val="500"/>
              </a:spcBef>
              <a:spcAft>
                <a:spcPts val="0"/>
              </a:spcAft>
              <a:buSzPts val="1400"/>
              <a:buNone/>
              <a:defRPr sz="1800"/>
            </a:lvl7pPr>
            <a:lvl8pPr marL="3657600" lvl="7" indent="-228600" algn="l">
              <a:spcBef>
                <a:spcPts val="500"/>
              </a:spcBef>
              <a:spcAft>
                <a:spcPts val="0"/>
              </a:spcAft>
              <a:buSzPts val="1400"/>
              <a:buNone/>
              <a:defRPr sz="1800"/>
            </a:lvl8pPr>
            <a:lvl9pPr marL="4114800" lvl="8" indent="-228600" algn="l">
              <a:spcBef>
                <a:spcPts val="500"/>
              </a:spcBef>
              <a:spcAft>
                <a:spcPts val="0"/>
              </a:spcAft>
              <a:buSzPts val="1400"/>
              <a:buNone/>
              <a:defRPr sz="1800"/>
            </a:lvl9pPr>
          </a:lstStyle>
          <a:p>
            <a:endParaRPr/>
          </a:p>
        </p:txBody>
      </p:sp>
      <p:sp>
        <p:nvSpPr>
          <p:cNvPr id="150" name="Google Shape;150;p21"/>
          <p:cNvSpPr txBox="1">
            <a:spLocks noGrp="1"/>
          </p:cNvSpPr>
          <p:nvPr>
            <p:ph type="body" idx="2"/>
          </p:nvPr>
        </p:nvSpPr>
        <p:spPr>
          <a:xfrm>
            <a:off x="3503613" y="2133600"/>
            <a:ext cx="3009900" cy="6265863"/>
          </a:xfrm>
          <a:prstGeom prst="rect">
            <a:avLst/>
          </a:prstGeom>
          <a:noFill/>
          <a:ln>
            <a:noFill/>
          </a:ln>
        </p:spPr>
        <p:txBody>
          <a:bodyPr spcFirstLastPara="1" wrap="square" lIns="90000" tIns="46800" rIns="90000" bIns="46800" anchor="t" anchorCtr="0"/>
          <a:lstStyle>
            <a:lvl1pPr marL="457200" lvl="0" indent="-406400" algn="l">
              <a:spcBef>
                <a:spcPts val="800"/>
              </a:spcBef>
              <a:spcAft>
                <a:spcPts val="0"/>
              </a:spcAft>
              <a:buSzPts val="2800"/>
              <a:buChar char="•"/>
              <a:defRPr sz="2800"/>
            </a:lvl1pPr>
            <a:lvl2pPr marL="914400" lvl="1" indent="-381000" algn="l">
              <a:spcBef>
                <a:spcPts val="675"/>
              </a:spcBef>
              <a:spcAft>
                <a:spcPts val="0"/>
              </a:spcAft>
              <a:buSzPts val="2400"/>
              <a:buChar char="–"/>
              <a:defRPr sz="2400"/>
            </a:lvl2pPr>
            <a:lvl3pPr marL="1371600" lvl="2" indent="-355600" algn="l">
              <a:spcBef>
                <a:spcPts val="575"/>
              </a:spcBef>
              <a:spcAft>
                <a:spcPts val="0"/>
              </a:spcAft>
              <a:buSzPts val="2000"/>
              <a:buChar char="•"/>
              <a:defRPr sz="2000"/>
            </a:lvl3pPr>
            <a:lvl4pPr marL="1828800" lvl="3" indent="-342900" algn="l">
              <a:spcBef>
                <a:spcPts val="500"/>
              </a:spcBef>
              <a:spcAft>
                <a:spcPts val="0"/>
              </a:spcAft>
              <a:buSzPts val="1800"/>
              <a:buChar char="–"/>
              <a:defRPr sz="1800"/>
            </a:lvl4pPr>
            <a:lvl5pPr marL="2286000" lvl="4" indent="-342900" algn="l">
              <a:spcBef>
                <a:spcPts val="500"/>
              </a:spcBef>
              <a:spcAft>
                <a:spcPts val="0"/>
              </a:spcAft>
              <a:buSzPts val="1800"/>
              <a:buChar char="»"/>
              <a:defRPr sz="1800"/>
            </a:lvl5pPr>
            <a:lvl6pPr marL="2743200" lvl="5" indent="-228600" algn="l">
              <a:spcBef>
                <a:spcPts val="500"/>
              </a:spcBef>
              <a:spcAft>
                <a:spcPts val="0"/>
              </a:spcAft>
              <a:buSzPts val="1400"/>
              <a:buNone/>
              <a:defRPr sz="1800"/>
            </a:lvl6pPr>
            <a:lvl7pPr marL="3200400" lvl="6" indent="-228600" algn="l">
              <a:spcBef>
                <a:spcPts val="500"/>
              </a:spcBef>
              <a:spcAft>
                <a:spcPts val="0"/>
              </a:spcAft>
              <a:buSzPts val="1400"/>
              <a:buNone/>
              <a:defRPr sz="1800"/>
            </a:lvl7pPr>
            <a:lvl8pPr marL="3657600" lvl="7" indent="-228600" algn="l">
              <a:spcBef>
                <a:spcPts val="500"/>
              </a:spcBef>
              <a:spcAft>
                <a:spcPts val="0"/>
              </a:spcAft>
              <a:buSzPts val="1400"/>
              <a:buNone/>
              <a:defRPr sz="1800"/>
            </a:lvl8pPr>
            <a:lvl9pPr marL="4114800" lvl="8" indent="-228600" algn="l">
              <a:spcBef>
                <a:spcPts val="500"/>
              </a:spcBef>
              <a:spcAft>
                <a:spcPts val="0"/>
              </a:spcAft>
              <a:buSzPts val="1400"/>
              <a:buNone/>
              <a:defRPr sz="1800"/>
            </a:lvl9pPr>
          </a:lstStyle>
          <a:p>
            <a:endParaRPr/>
          </a:p>
        </p:txBody>
      </p:sp>
      <p:sp>
        <p:nvSpPr>
          <p:cNvPr id="151" name="Google Shape;151;p21"/>
          <p:cNvSpPr txBox="1">
            <a:spLocks noGrp="1"/>
          </p:cNvSpPr>
          <p:nvPr>
            <p:ph type="dt" idx="10"/>
          </p:nvPr>
        </p:nvSpPr>
        <p:spPr>
          <a:xfrm>
            <a:off x="342900" y="8331200"/>
            <a:ext cx="1598612" cy="608012"/>
          </a:xfrm>
          <a:prstGeom prst="rect">
            <a:avLst/>
          </a:prstGeom>
          <a:noFill/>
          <a:ln>
            <a:noFill/>
          </a:ln>
        </p:spPr>
        <p:txBody>
          <a:bodyPr spcFirstLastPara="1" wrap="square" lIns="90000" tIns="46800" rIns="90000" bIns="46800" anchor="t" anchorCtr="0"/>
          <a:lstStyle>
            <a:lvl1pPr lvl="0" algn="l">
              <a:lnSpc>
                <a:spcPct val="100000"/>
              </a:lnSpc>
              <a:spcBef>
                <a:spcPts val="0"/>
              </a:spcBef>
              <a:spcAft>
                <a:spcPts val="0"/>
              </a:spcAft>
              <a:buSzPts val="1400"/>
              <a:buNone/>
              <a:defRPr>
                <a:solidFill>
                  <a:srgbClr val="000000"/>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2" name="Google Shape;152;p21"/>
          <p:cNvSpPr txBox="1">
            <a:spLocks noGrp="1"/>
          </p:cNvSpPr>
          <p:nvPr>
            <p:ph type="ftr" idx="11"/>
          </p:nvPr>
        </p:nvSpPr>
        <p:spPr>
          <a:xfrm>
            <a:off x="381000" y="8331200"/>
            <a:ext cx="6094412" cy="1189037"/>
          </a:xfrm>
          <a:prstGeom prst="rect">
            <a:avLst/>
          </a:prstGeom>
          <a:noFill/>
          <a:ln>
            <a:noFill/>
          </a:ln>
        </p:spPr>
        <p:txBody>
          <a:bodyPr spcFirstLastPara="1" wrap="square" lIns="90000" tIns="46800" rIns="90000" bIns="46800" anchor="t" anchorCtr="0"/>
          <a:lstStyle>
            <a:lvl1pPr lvl="0" algn="l">
              <a:lnSpc>
                <a:spcPct val="100000"/>
              </a:lnSpc>
              <a:spcBef>
                <a:spcPts val="0"/>
              </a:spcBef>
              <a:spcAft>
                <a:spcPts val="0"/>
              </a:spcAft>
              <a:buSzPts val="1400"/>
              <a:buNone/>
              <a:defRPr>
                <a:solidFill>
                  <a:srgbClr val="000000"/>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3" name="Google Shape;153;p21"/>
          <p:cNvSpPr txBox="1">
            <a:spLocks noGrp="1"/>
          </p:cNvSpPr>
          <p:nvPr>
            <p:ph type="sldNum" idx="12"/>
          </p:nvPr>
        </p:nvSpPr>
        <p:spPr>
          <a:xfrm>
            <a:off x="4914900" y="8331200"/>
            <a:ext cx="1598612" cy="608012"/>
          </a:xfrm>
          <a:prstGeom prst="rect">
            <a:avLst/>
          </a:prstGeom>
          <a:noFill/>
          <a:ln>
            <a:noFill/>
          </a:ln>
        </p:spPr>
        <p:txBody>
          <a:bodyPr spcFirstLastPara="1" wrap="square" lIns="90000" tIns="46800" rIns="90000" bIns="46800" anchor="t" anchorCtr="0">
            <a:noAutofit/>
          </a:bodyPr>
          <a:lstStyle>
            <a:lvl1pPr marL="0" marR="0" lvl="0" indent="0" algn="l">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6"/>
        <p:cNvGrpSpPr/>
        <p:nvPr/>
      </p:nvGrpSpPr>
      <p:grpSpPr>
        <a:xfrm>
          <a:off x="0" y="0"/>
          <a:ext cx="0" cy="0"/>
          <a:chOff x="0" y="0"/>
          <a:chExt cx="0" cy="0"/>
        </a:xfrm>
      </p:grpSpPr>
      <p:sp>
        <p:nvSpPr>
          <p:cNvPr id="27" name="Google Shape;27;p3"/>
          <p:cNvSpPr txBox="1">
            <a:spLocks noGrp="1"/>
          </p:cNvSpPr>
          <p:nvPr>
            <p:ph type="title"/>
          </p:nvPr>
        </p:nvSpPr>
        <p:spPr>
          <a:xfrm rot="5400000">
            <a:off x="1538288" y="3424237"/>
            <a:ext cx="8399463" cy="1550988"/>
          </a:xfrm>
          <a:prstGeom prst="rect">
            <a:avLst/>
          </a:prstGeom>
          <a:noFill/>
          <a:ln>
            <a:noFill/>
          </a:ln>
        </p:spPr>
        <p:txBody>
          <a:bodyPr spcFirstLastPara="1" wrap="square" lIns="90000" tIns="46800" rIns="90000" bIns="468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3"/>
          <p:cNvSpPr txBox="1">
            <a:spLocks noGrp="1"/>
          </p:cNvSpPr>
          <p:nvPr>
            <p:ph type="body" idx="1"/>
          </p:nvPr>
        </p:nvSpPr>
        <p:spPr>
          <a:xfrm rot="5400000">
            <a:off x="-1642269" y="1947069"/>
            <a:ext cx="8399463" cy="4505325"/>
          </a:xfrm>
          <a:prstGeom prst="rect">
            <a:avLst/>
          </a:prstGeom>
          <a:noFill/>
          <a:ln>
            <a:noFill/>
          </a:ln>
        </p:spPr>
        <p:txBody>
          <a:bodyPr spcFirstLastPara="1" wrap="square" lIns="90000" tIns="46800" rIns="90000" bIns="46800" anchor="t" anchorCtr="0"/>
          <a:lstStyle>
            <a:lvl1pPr marL="457200" lvl="0" indent="-342900" algn="l">
              <a:spcBef>
                <a:spcPts val="800"/>
              </a:spcBef>
              <a:spcAft>
                <a:spcPts val="0"/>
              </a:spcAft>
              <a:buSzPts val="1800"/>
              <a:buChar char="•"/>
              <a:defRPr/>
            </a:lvl1pPr>
            <a:lvl2pPr marL="914400" lvl="1" indent="-342900" algn="l">
              <a:spcBef>
                <a:spcPts val="675"/>
              </a:spcBef>
              <a:spcAft>
                <a:spcPts val="0"/>
              </a:spcAft>
              <a:buSzPts val="1800"/>
              <a:buChar char="–"/>
              <a:defRPr/>
            </a:lvl2pPr>
            <a:lvl3pPr marL="1371600" lvl="2" indent="-342900" algn="l">
              <a:spcBef>
                <a:spcPts val="575"/>
              </a:spcBef>
              <a:spcAft>
                <a:spcPts val="0"/>
              </a:spcAft>
              <a:buSzPts val="1800"/>
              <a:buChar char="•"/>
              <a:defRPr/>
            </a:lvl3pPr>
            <a:lvl4pPr marL="1828800" lvl="3" indent="-342900" algn="l">
              <a:spcBef>
                <a:spcPts val="500"/>
              </a:spcBef>
              <a:spcAft>
                <a:spcPts val="0"/>
              </a:spcAft>
              <a:buSzPts val="1800"/>
              <a:buChar char="–"/>
              <a:defRPr/>
            </a:lvl4pPr>
            <a:lvl5pPr marL="2286000" lvl="4" indent="-342900" algn="l">
              <a:spcBef>
                <a:spcPts val="500"/>
              </a:spcBef>
              <a:spcAft>
                <a:spcPts val="0"/>
              </a:spcAft>
              <a:buSzPts val="1800"/>
              <a:buChar char="»"/>
              <a:defRPr/>
            </a:lvl5pPr>
            <a:lvl6pPr marL="2743200" lvl="5" indent="-228600" algn="l">
              <a:spcBef>
                <a:spcPts val="500"/>
              </a:spcBef>
              <a:spcAft>
                <a:spcPts val="0"/>
              </a:spcAft>
              <a:buSzPts val="1400"/>
              <a:buNone/>
              <a:defRPr/>
            </a:lvl6pPr>
            <a:lvl7pPr marL="3200400" lvl="6" indent="-228600" algn="l">
              <a:spcBef>
                <a:spcPts val="500"/>
              </a:spcBef>
              <a:spcAft>
                <a:spcPts val="0"/>
              </a:spcAft>
              <a:buSzPts val="1400"/>
              <a:buNone/>
              <a:defRPr/>
            </a:lvl7pPr>
            <a:lvl8pPr marL="3657600" lvl="7" indent="-228600" algn="l">
              <a:spcBef>
                <a:spcPts val="500"/>
              </a:spcBef>
              <a:spcAft>
                <a:spcPts val="0"/>
              </a:spcAft>
              <a:buSzPts val="1400"/>
              <a:buNone/>
              <a:defRPr/>
            </a:lvl8pPr>
            <a:lvl9pPr marL="4114800" lvl="8" indent="-228600" algn="l">
              <a:spcBef>
                <a:spcPts val="500"/>
              </a:spcBef>
              <a:spcAft>
                <a:spcPts val="0"/>
              </a:spcAft>
              <a:buSzPts val="1400"/>
              <a:buNone/>
              <a:defRPr/>
            </a:lvl9pPr>
          </a:lstStyle>
          <a:p>
            <a:endParaRPr/>
          </a:p>
        </p:txBody>
      </p:sp>
      <p:sp>
        <p:nvSpPr>
          <p:cNvPr id="29" name="Google Shape;29;p3"/>
          <p:cNvSpPr txBox="1">
            <a:spLocks noGrp="1"/>
          </p:cNvSpPr>
          <p:nvPr>
            <p:ph type="dt" idx="10"/>
          </p:nvPr>
        </p:nvSpPr>
        <p:spPr>
          <a:xfrm>
            <a:off x="342900" y="8331200"/>
            <a:ext cx="1598612" cy="608012"/>
          </a:xfrm>
          <a:prstGeom prst="rect">
            <a:avLst/>
          </a:prstGeom>
          <a:noFill/>
          <a:ln>
            <a:noFill/>
          </a:ln>
        </p:spPr>
        <p:txBody>
          <a:bodyPr spcFirstLastPara="1" wrap="square" lIns="90000" tIns="46800" rIns="90000" bIns="46800" anchor="t" anchorCtr="0"/>
          <a:lstStyle>
            <a:lvl1pPr lvl="0" algn="l">
              <a:lnSpc>
                <a:spcPct val="100000"/>
              </a:lnSpc>
              <a:spcBef>
                <a:spcPts val="0"/>
              </a:spcBef>
              <a:spcAft>
                <a:spcPts val="0"/>
              </a:spcAft>
              <a:buSzPts val="1400"/>
              <a:buNone/>
              <a:defRPr sz="1000">
                <a:solidFill>
                  <a:srgbClr val="000000"/>
                </a:solidFill>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3"/>
          <p:cNvSpPr txBox="1">
            <a:spLocks noGrp="1"/>
          </p:cNvSpPr>
          <p:nvPr>
            <p:ph type="ftr" idx="11"/>
          </p:nvPr>
        </p:nvSpPr>
        <p:spPr>
          <a:xfrm>
            <a:off x="381000" y="8331200"/>
            <a:ext cx="6094412" cy="1065212"/>
          </a:xfrm>
          <a:prstGeom prst="rect">
            <a:avLst/>
          </a:prstGeom>
          <a:noFill/>
          <a:ln>
            <a:noFill/>
          </a:ln>
        </p:spPr>
        <p:txBody>
          <a:bodyPr spcFirstLastPara="1" wrap="square" lIns="90000" tIns="46800" rIns="90000" bIns="46800" anchor="t" anchorCtr="0"/>
          <a:lstStyle>
            <a:lvl1pPr lvl="0" algn="ctr">
              <a:lnSpc>
                <a:spcPct val="100000"/>
              </a:lnSpc>
              <a:spcBef>
                <a:spcPts val="0"/>
              </a:spcBef>
              <a:spcAft>
                <a:spcPts val="0"/>
              </a:spcAft>
              <a:buSzPts val="1400"/>
              <a:buNone/>
              <a:defRPr sz="1600">
                <a:solidFill>
                  <a:srgbClr val="000000"/>
                </a:solidFill>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
          <p:cNvSpPr txBox="1">
            <a:spLocks noGrp="1"/>
          </p:cNvSpPr>
          <p:nvPr>
            <p:ph type="sldNum" idx="12"/>
          </p:nvPr>
        </p:nvSpPr>
        <p:spPr>
          <a:xfrm>
            <a:off x="4914900" y="8331200"/>
            <a:ext cx="1598612" cy="608012"/>
          </a:xfrm>
          <a:prstGeom prst="rect">
            <a:avLst/>
          </a:prstGeom>
          <a:noFill/>
          <a:ln>
            <a:noFill/>
          </a:ln>
        </p:spPr>
        <p:txBody>
          <a:bodyPr spcFirstLastPara="1" wrap="square" lIns="90000" tIns="46800" rIns="90000" bIns="46800" anchor="t" anchorCtr="0">
            <a:noAutofit/>
          </a:bodyPr>
          <a:lstStyle>
            <a:lvl1pPr marL="0" marR="0" lvl="0" indent="0" algn="r">
              <a:lnSpc>
                <a:spcPct val="100000"/>
              </a:lnSpc>
              <a:spcBef>
                <a:spcPts val="0"/>
              </a:spcBef>
              <a:spcAft>
                <a:spcPts val="0"/>
              </a:spcAft>
              <a:buClr>
                <a:srgbClr val="000000"/>
              </a:buClr>
              <a:buSzPts val="1000"/>
              <a:buFont typeface="Times New Roman"/>
              <a:buNone/>
              <a:defRPr sz="1000" b="0" i="0" u="none">
                <a:solidFill>
                  <a:srgbClr val="000000"/>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000"/>
              <a:buFont typeface="Times New Roman"/>
              <a:buNone/>
              <a:defRPr sz="1000" b="0" i="0" u="none">
                <a:solidFill>
                  <a:srgbClr val="000000"/>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000"/>
              <a:buFont typeface="Times New Roman"/>
              <a:buNone/>
              <a:defRPr sz="1000" b="0" i="0" u="none">
                <a:solidFill>
                  <a:srgbClr val="000000"/>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000"/>
              <a:buFont typeface="Times New Roman"/>
              <a:buNone/>
              <a:defRPr sz="1000" b="0" i="0" u="none">
                <a:solidFill>
                  <a:srgbClr val="000000"/>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000"/>
              <a:buFont typeface="Times New Roman"/>
              <a:buNone/>
              <a:defRPr sz="1000" b="0" i="0" u="none">
                <a:solidFill>
                  <a:srgbClr val="000000"/>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000"/>
              <a:buFont typeface="Times New Roman"/>
              <a:buNone/>
              <a:defRPr sz="1000" b="0" i="0" u="none">
                <a:solidFill>
                  <a:srgbClr val="000000"/>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000"/>
              <a:buFont typeface="Times New Roman"/>
              <a:buNone/>
              <a:defRPr sz="1000" b="0" i="0" u="none">
                <a:solidFill>
                  <a:srgbClr val="000000"/>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000"/>
              <a:buFont typeface="Times New Roman"/>
              <a:buNone/>
              <a:defRPr sz="1000" b="0" i="0" u="none">
                <a:solidFill>
                  <a:srgbClr val="000000"/>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000"/>
              <a:buFont typeface="Times New Roman"/>
              <a:buNone/>
              <a:defRPr sz="1000" b="0" i="0" u="none">
                <a:solidFill>
                  <a:srgbClr val="000000"/>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4"/>
        <p:cNvGrpSpPr/>
        <p:nvPr/>
      </p:nvGrpSpPr>
      <p:grpSpPr>
        <a:xfrm>
          <a:off x="0" y="0"/>
          <a:ext cx="0" cy="0"/>
          <a:chOff x="0" y="0"/>
          <a:chExt cx="0" cy="0"/>
        </a:xfrm>
      </p:grpSpPr>
      <p:sp>
        <p:nvSpPr>
          <p:cNvPr id="155" name="Google Shape;155;p22"/>
          <p:cNvSpPr txBox="1">
            <a:spLocks noGrp="1"/>
          </p:cNvSpPr>
          <p:nvPr>
            <p:ph type="title"/>
          </p:nvPr>
        </p:nvSpPr>
        <p:spPr>
          <a:xfrm>
            <a:off x="541338" y="5875338"/>
            <a:ext cx="5829300" cy="1816100"/>
          </a:xfrm>
          <a:prstGeom prst="rect">
            <a:avLst/>
          </a:prstGeom>
          <a:noFill/>
          <a:ln>
            <a:noFill/>
          </a:ln>
        </p:spPr>
        <p:txBody>
          <a:bodyPr spcFirstLastPara="1" wrap="square" lIns="90000" tIns="46800" rIns="90000" bIns="46800" anchor="t" anchorCtr="0"/>
          <a:lstStyle>
            <a:lvl1pPr lvl="0" algn="l">
              <a:spcBef>
                <a:spcPts val="0"/>
              </a:spcBef>
              <a:spcAft>
                <a:spcPts val="0"/>
              </a:spcAft>
              <a:buSzPts val="1400"/>
              <a:buNone/>
              <a:defRPr sz="4000" b="1"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6" name="Google Shape;156;p22"/>
          <p:cNvSpPr txBox="1">
            <a:spLocks noGrp="1"/>
          </p:cNvSpPr>
          <p:nvPr>
            <p:ph type="body" idx="1"/>
          </p:nvPr>
        </p:nvSpPr>
        <p:spPr>
          <a:xfrm>
            <a:off x="541338" y="3875088"/>
            <a:ext cx="5829300" cy="2000250"/>
          </a:xfrm>
          <a:prstGeom prst="rect">
            <a:avLst/>
          </a:prstGeom>
          <a:noFill/>
          <a:ln>
            <a:noFill/>
          </a:ln>
        </p:spPr>
        <p:txBody>
          <a:bodyPr spcFirstLastPara="1" wrap="square" lIns="90000" tIns="46800" rIns="90000" bIns="46800" anchor="b" anchorCtr="0"/>
          <a:lstStyle>
            <a:lvl1pPr marL="457200" lvl="0" indent="-228600" algn="l">
              <a:spcBef>
                <a:spcPts val="800"/>
              </a:spcBef>
              <a:spcAft>
                <a:spcPts val="0"/>
              </a:spcAft>
              <a:buSzPts val="2000"/>
              <a:buNone/>
              <a:defRPr sz="2000"/>
            </a:lvl1pPr>
            <a:lvl2pPr marL="914400" lvl="1" indent="-228600" algn="l">
              <a:spcBef>
                <a:spcPts val="675"/>
              </a:spcBef>
              <a:spcAft>
                <a:spcPts val="0"/>
              </a:spcAft>
              <a:buSzPts val="1800"/>
              <a:buNone/>
              <a:defRPr sz="1800"/>
            </a:lvl2pPr>
            <a:lvl3pPr marL="1371600" lvl="2" indent="-228600" algn="l">
              <a:spcBef>
                <a:spcPts val="575"/>
              </a:spcBef>
              <a:spcAft>
                <a:spcPts val="0"/>
              </a:spcAft>
              <a:buSzPts val="1600"/>
              <a:buNone/>
              <a:defRPr sz="1600"/>
            </a:lvl3pPr>
            <a:lvl4pPr marL="1828800" lvl="3" indent="-228600" algn="l">
              <a:spcBef>
                <a:spcPts val="500"/>
              </a:spcBef>
              <a:spcAft>
                <a:spcPts val="0"/>
              </a:spcAft>
              <a:buSzPts val="1400"/>
              <a:buNone/>
              <a:defRPr sz="1400"/>
            </a:lvl4pPr>
            <a:lvl5pPr marL="2286000" lvl="4" indent="-228600" algn="l">
              <a:spcBef>
                <a:spcPts val="500"/>
              </a:spcBef>
              <a:spcAft>
                <a:spcPts val="0"/>
              </a:spcAft>
              <a:buSzPts val="1400"/>
              <a:buNone/>
              <a:defRPr sz="1400"/>
            </a:lvl5pPr>
            <a:lvl6pPr marL="2743200" lvl="5" indent="-228600" algn="l">
              <a:spcBef>
                <a:spcPts val="500"/>
              </a:spcBef>
              <a:spcAft>
                <a:spcPts val="0"/>
              </a:spcAft>
              <a:buSzPts val="1400"/>
              <a:buNone/>
              <a:defRPr sz="1400"/>
            </a:lvl6pPr>
            <a:lvl7pPr marL="3200400" lvl="6" indent="-228600" algn="l">
              <a:spcBef>
                <a:spcPts val="500"/>
              </a:spcBef>
              <a:spcAft>
                <a:spcPts val="0"/>
              </a:spcAft>
              <a:buSzPts val="1400"/>
              <a:buNone/>
              <a:defRPr sz="1400"/>
            </a:lvl7pPr>
            <a:lvl8pPr marL="3657600" lvl="7" indent="-228600" algn="l">
              <a:spcBef>
                <a:spcPts val="500"/>
              </a:spcBef>
              <a:spcAft>
                <a:spcPts val="0"/>
              </a:spcAft>
              <a:buSzPts val="1400"/>
              <a:buNone/>
              <a:defRPr sz="1400"/>
            </a:lvl8pPr>
            <a:lvl9pPr marL="4114800" lvl="8" indent="-228600" algn="l">
              <a:spcBef>
                <a:spcPts val="500"/>
              </a:spcBef>
              <a:spcAft>
                <a:spcPts val="0"/>
              </a:spcAft>
              <a:buSzPts val="1400"/>
              <a:buNone/>
              <a:defRPr sz="1400"/>
            </a:lvl9pPr>
          </a:lstStyle>
          <a:p>
            <a:endParaRPr/>
          </a:p>
        </p:txBody>
      </p:sp>
      <p:sp>
        <p:nvSpPr>
          <p:cNvPr id="157" name="Google Shape;157;p22"/>
          <p:cNvSpPr txBox="1">
            <a:spLocks noGrp="1"/>
          </p:cNvSpPr>
          <p:nvPr>
            <p:ph type="dt" idx="10"/>
          </p:nvPr>
        </p:nvSpPr>
        <p:spPr>
          <a:xfrm>
            <a:off x="342900" y="8331200"/>
            <a:ext cx="1598612" cy="608012"/>
          </a:xfrm>
          <a:prstGeom prst="rect">
            <a:avLst/>
          </a:prstGeom>
          <a:noFill/>
          <a:ln>
            <a:noFill/>
          </a:ln>
        </p:spPr>
        <p:txBody>
          <a:bodyPr spcFirstLastPara="1" wrap="square" lIns="90000" tIns="46800" rIns="90000" bIns="46800" anchor="t" anchorCtr="0"/>
          <a:lstStyle>
            <a:lvl1pPr lvl="0" algn="l">
              <a:lnSpc>
                <a:spcPct val="100000"/>
              </a:lnSpc>
              <a:spcBef>
                <a:spcPts val="0"/>
              </a:spcBef>
              <a:spcAft>
                <a:spcPts val="0"/>
              </a:spcAft>
              <a:buSzPts val="1400"/>
              <a:buNone/>
              <a:defRPr>
                <a:solidFill>
                  <a:srgbClr val="000000"/>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8" name="Google Shape;158;p22"/>
          <p:cNvSpPr txBox="1">
            <a:spLocks noGrp="1"/>
          </p:cNvSpPr>
          <p:nvPr>
            <p:ph type="ftr" idx="11"/>
          </p:nvPr>
        </p:nvSpPr>
        <p:spPr>
          <a:xfrm>
            <a:off x="381000" y="8331200"/>
            <a:ext cx="6094412" cy="1189037"/>
          </a:xfrm>
          <a:prstGeom prst="rect">
            <a:avLst/>
          </a:prstGeom>
          <a:noFill/>
          <a:ln>
            <a:noFill/>
          </a:ln>
        </p:spPr>
        <p:txBody>
          <a:bodyPr spcFirstLastPara="1" wrap="square" lIns="90000" tIns="46800" rIns="90000" bIns="46800" anchor="t" anchorCtr="0"/>
          <a:lstStyle>
            <a:lvl1pPr lvl="0" algn="l">
              <a:lnSpc>
                <a:spcPct val="100000"/>
              </a:lnSpc>
              <a:spcBef>
                <a:spcPts val="0"/>
              </a:spcBef>
              <a:spcAft>
                <a:spcPts val="0"/>
              </a:spcAft>
              <a:buSzPts val="1400"/>
              <a:buNone/>
              <a:defRPr>
                <a:solidFill>
                  <a:srgbClr val="000000"/>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9" name="Google Shape;159;p22"/>
          <p:cNvSpPr txBox="1">
            <a:spLocks noGrp="1"/>
          </p:cNvSpPr>
          <p:nvPr>
            <p:ph type="sldNum" idx="12"/>
          </p:nvPr>
        </p:nvSpPr>
        <p:spPr>
          <a:xfrm>
            <a:off x="4914900" y="8331200"/>
            <a:ext cx="1598612" cy="608012"/>
          </a:xfrm>
          <a:prstGeom prst="rect">
            <a:avLst/>
          </a:prstGeom>
          <a:noFill/>
          <a:ln>
            <a:noFill/>
          </a:ln>
        </p:spPr>
        <p:txBody>
          <a:bodyPr spcFirstLastPara="1" wrap="square" lIns="90000" tIns="46800" rIns="90000" bIns="46800" anchor="t" anchorCtr="0">
            <a:noAutofit/>
          </a:bodyPr>
          <a:lstStyle>
            <a:lvl1pPr marL="0" marR="0" lvl="0" indent="0" algn="l">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60"/>
        <p:cNvGrpSpPr/>
        <p:nvPr/>
      </p:nvGrpSpPr>
      <p:grpSpPr>
        <a:xfrm>
          <a:off x="0" y="0"/>
          <a:ext cx="0" cy="0"/>
          <a:chOff x="0" y="0"/>
          <a:chExt cx="0" cy="0"/>
        </a:xfrm>
      </p:grpSpPr>
      <p:sp>
        <p:nvSpPr>
          <p:cNvPr id="161" name="Google Shape;161;p23"/>
          <p:cNvSpPr txBox="1">
            <a:spLocks noGrp="1"/>
          </p:cNvSpPr>
          <p:nvPr>
            <p:ph type="title"/>
          </p:nvPr>
        </p:nvSpPr>
        <p:spPr>
          <a:xfrm>
            <a:off x="304800" y="0"/>
            <a:ext cx="6170612" cy="1522412"/>
          </a:xfrm>
          <a:prstGeom prst="rect">
            <a:avLst/>
          </a:prstGeom>
          <a:noFill/>
          <a:ln>
            <a:noFill/>
          </a:ln>
        </p:spPr>
        <p:txBody>
          <a:bodyPr spcFirstLastPara="1" wrap="square" lIns="90000" tIns="46800" rIns="90000" bIns="468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2" name="Google Shape;162;p23"/>
          <p:cNvSpPr txBox="1">
            <a:spLocks noGrp="1"/>
          </p:cNvSpPr>
          <p:nvPr>
            <p:ph type="body" idx="1"/>
          </p:nvPr>
        </p:nvSpPr>
        <p:spPr>
          <a:xfrm>
            <a:off x="342900" y="2133600"/>
            <a:ext cx="6170612" cy="6265862"/>
          </a:xfrm>
          <a:prstGeom prst="rect">
            <a:avLst/>
          </a:prstGeom>
          <a:noFill/>
          <a:ln>
            <a:noFill/>
          </a:ln>
        </p:spPr>
        <p:txBody>
          <a:bodyPr spcFirstLastPara="1" wrap="square" lIns="90000" tIns="46800" rIns="90000" bIns="46800" anchor="t" anchorCtr="0"/>
          <a:lstStyle>
            <a:lvl1pPr marL="457200" lvl="0" indent="-342900" algn="l">
              <a:spcBef>
                <a:spcPts val="800"/>
              </a:spcBef>
              <a:spcAft>
                <a:spcPts val="0"/>
              </a:spcAft>
              <a:buSzPts val="1800"/>
              <a:buChar char="•"/>
              <a:defRPr/>
            </a:lvl1pPr>
            <a:lvl2pPr marL="914400" lvl="1" indent="-342900" algn="l">
              <a:spcBef>
                <a:spcPts val="675"/>
              </a:spcBef>
              <a:spcAft>
                <a:spcPts val="0"/>
              </a:spcAft>
              <a:buSzPts val="1800"/>
              <a:buChar char="–"/>
              <a:defRPr/>
            </a:lvl2pPr>
            <a:lvl3pPr marL="1371600" lvl="2" indent="-342900" algn="l">
              <a:spcBef>
                <a:spcPts val="575"/>
              </a:spcBef>
              <a:spcAft>
                <a:spcPts val="0"/>
              </a:spcAft>
              <a:buSzPts val="1800"/>
              <a:buChar char="•"/>
              <a:defRPr/>
            </a:lvl3pPr>
            <a:lvl4pPr marL="1828800" lvl="3" indent="-342900" algn="l">
              <a:spcBef>
                <a:spcPts val="500"/>
              </a:spcBef>
              <a:spcAft>
                <a:spcPts val="0"/>
              </a:spcAft>
              <a:buSzPts val="1800"/>
              <a:buChar char="–"/>
              <a:defRPr/>
            </a:lvl4pPr>
            <a:lvl5pPr marL="2286000" lvl="4" indent="-342900" algn="l">
              <a:spcBef>
                <a:spcPts val="500"/>
              </a:spcBef>
              <a:spcAft>
                <a:spcPts val="0"/>
              </a:spcAft>
              <a:buSzPts val="1800"/>
              <a:buChar char="»"/>
              <a:defRPr/>
            </a:lvl5pPr>
            <a:lvl6pPr marL="2743200" lvl="5" indent="-228600" algn="l">
              <a:spcBef>
                <a:spcPts val="500"/>
              </a:spcBef>
              <a:spcAft>
                <a:spcPts val="0"/>
              </a:spcAft>
              <a:buSzPts val="1400"/>
              <a:buNone/>
              <a:defRPr/>
            </a:lvl6pPr>
            <a:lvl7pPr marL="3200400" lvl="6" indent="-228600" algn="l">
              <a:spcBef>
                <a:spcPts val="500"/>
              </a:spcBef>
              <a:spcAft>
                <a:spcPts val="0"/>
              </a:spcAft>
              <a:buSzPts val="1400"/>
              <a:buNone/>
              <a:defRPr/>
            </a:lvl7pPr>
            <a:lvl8pPr marL="3657600" lvl="7" indent="-228600" algn="l">
              <a:spcBef>
                <a:spcPts val="500"/>
              </a:spcBef>
              <a:spcAft>
                <a:spcPts val="0"/>
              </a:spcAft>
              <a:buSzPts val="1400"/>
              <a:buNone/>
              <a:defRPr/>
            </a:lvl8pPr>
            <a:lvl9pPr marL="4114800" lvl="8" indent="-228600" algn="l">
              <a:spcBef>
                <a:spcPts val="500"/>
              </a:spcBef>
              <a:spcAft>
                <a:spcPts val="0"/>
              </a:spcAft>
              <a:buSzPts val="1400"/>
              <a:buNone/>
              <a:defRPr/>
            </a:lvl9pPr>
          </a:lstStyle>
          <a:p>
            <a:endParaRPr/>
          </a:p>
        </p:txBody>
      </p:sp>
      <p:sp>
        <p:nvSpPr>
          <p:cNvPr id="163" name="Google Shape;163;p23"/>
          <p:cNvSpPr txBox="1">
            <a:spLocks noGrp="1"/>
          </p:cNvSpPr>
          <p:nvPr>
            <p:ph type="dt" idx="10"/>
          </p:nvPr>
        </p:nvSpPr>
        <p:spPr>
          <a:xfrm>
            <a:off x="342900" y="8331200"/>
            <a:ext cx="1598612" cy="608012"/>
          </a:xfrm>
          <a:prstGeom prst="rect">
            <a:avLst/>
          </a:prstGeom>
          <a:noFill/>
          <a:ln>
            <a:noFill/>
          </a:ln>
        </p:spPr>
        <p:txBody>
          <a:bodyPr spcFirstLastPara="1" wrap="square" lIns="90000" tIns="46800" rIns="90000" bIns="46800" anchor="t" anchorCtr="0"/>
          <a:lstStyle>
            <a:lvl1pPr lvl="0" algn="l">
              <a:lnSpc>
                <a:spcPct val="100000"/>
              </a:lnSpc>
              <a:spcBef>
                <a:spcPts val="0"/>
              </a:spcBef>
              <a:spcAft>
                <a:spcPts val="0"/>
              </a:spcAft>
              <a:buSzPts val="1400"/>
              <a:buNone/>
              <a:defRPr>
                <a:solidFill>
                  <a:srgbClr val="000000"/>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4" name="Google Shape;164;p23"/>
          <p:cNvSpPr txBox="1">
            <a:spLocks noGrp="1"/>
          </p:cNvSpPr>
          <p:nvPr>
            <p:ph type="ftr" idx="11"/>
          </p:nvPr>
        </p:nvSpPr>
        <p:spPr>
          <a:xfrm>
            <a:off x="381000" y="8331200"/>
            <a:ext cx="6094412" cy="1189037"/>
          </a:xfrm>
          <a:prstGeom prst="rect">
            <a:avLst/>
          </a:prstGeom>
          <a:noFill/>
          <a:ln>
            <a:noFill/>
          </a:ln>
        </p:spPr>
        <p:txBody>
          <a:bodyPr spcFirstLastPara="1" wrap="square" lIns="90000" tIns="46800" rIns="90000" bIns="46800" anchor="t" anchorCtr="0"/>
          <a:lstStyle>
            <a:lvl1pPr lvl="0" algn="l">
              <a:lnSpc>
                <a:spcPct val="100000"/>
              </a:lnSpc>
              <a:spcBef>
                <a:spcPts val="0"/>
              </a:spcBef>
              <a:spcAft>
                <a:spcPts val="0"/>
              </a:spcAft>
              <a:buSzPts val="1400"/>
              <a:buNone/>
              <a:defRPr>
                <a:solidFill>
                  <a:srgbClr val="000000"/>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5" name="Google Shape;165;p23"/>
          <p:cNvSpPr txBox="1">
            <a:spLocks noGrp="1"/>
          </p:cNvSpPr>
          <p:nvPr>
            <p:ph type="sldNum" idx="12"/>
          </p:nvPr>
        </p:nvSpPr>
        <p:spPr>
          <a:xfrm>
            <a:off x="4914900" y="8331200"/>
            <a:ext cx="1598612" cy="608012"/>
          </a:xfrm>
          <a:prstGeom prst="rect">
            <a:avLst/>
          </a:prstGeom>
          <a:noFill/>
          <a:ln>
            <a:noFill/>
          </a:ln>
        </p:spPr>
        <p:txBody>
          <a:bodyPr spcFirstLastPara="1" wrap="square" lIns="90000" tIns="46800" rIns="90000" bIns="46800" anchor="t" anchorCtr="0">
            <a:noAutofit/>
          </a:bodyPr>
          <a:lstStyle>
            <a:lvl1pPr marL="0" marR="0" lvl="0" indent="0" algn="l">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66"/>
        <p:cNvGrpSpPr/>
        <p:nvPr/>
      </p:nvGrpSpPr>
      <p:grpSpPr>
        <a:xfrm>
          <a:off x="0" y="0"/>
          <a:ext cx="0" cy="0"/>
          <a:chOff x="0" y="0"/>
          <a:chExt cx="0" cy="0"/>
        </a:xfrm>
      </p:grpSpPr>
      <p:sp>
        <p:nvSpPr>
          <p:cNvPr id="167" name="Google Shape;167;p24"/>
          <p:cNvSpPr txBox="1">
            <a:spLocks noGrp="1"/>
          </p:cNvSpPr>
          <p:nvPr>
            <p:ph type="ctrTitle"/>
          </p:nvPr>
        </p:nvSpPr>
        <p:spPr>
          <a:xfrm>
            <a:off x="514350" y="2840038"/>
            <a:ext cx="5829300" cy="1960562"/>
          </a:xfrm>
          <a:prstGeom prst="rect">
            <a:avLst/>
          </a:prstGeom>
          <a:noFill/>
          <a:ln>
            <a:noFill/>
          </a:ln>
        </p:spPr>
        <p:txBody>
          <a:bodyPr spcFirstLastPara="1" wrap="square" lIns="90000" tIns="46800" rIns="90000" bIns="468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8" name="Google Shape;168;p24"/>
          <p:cNvSpPr txBox="1">
            <a:spLocks noGrp="1"/>
          </p:cNvSpPr>
          <p:nvPr>
            <p:ph type="subTitle" idx="1"/>
          </p:nvPr>
        </p:nvSpPr>
        <p:spPr>
          <a:xfrm>
            <a:off x="1028700" y="5181600"/>
            <a:ext cx="4800600" cy="2336800"/>
          </a:xfrm>
          <a:prstGeom prst="rect">
            <a:avLst/>
          </a:prstGeom>
          <a:noFill/>
          <a:ln>
            <a:noFill/>
          </a:ln>
        </p:spPr>
        <p:txBody>
          <a:bodyPr spcFirstLastPara="1" wrap="square" lIns="90000" tIns="46800" rIns="90000" bIns="46800" anchor="t" anchorCtr="0"/>
          <a:lstStyle>
            <a:lvl1pPr lvl="0" algn="ctr">
              <a:spcBef>
                <a:spcPts val="800"/>
              </a:spcBef>
              <a:spcAft>
                <a:spcPts val="0"/>
              </a:spcAft>
              <a:buSzPts val="3200"/>
              <a:buNone/>
              <a:defRPr/>
            </a:lvl1pPr>
            <a:lvl2pPr lvl="1" algn="ctr">
              <a:spcBef>
                <a:spcPts val="675"/>
              </a:spcBef>
              <a:spcAft>
                <a:spcPts val="0"/>
              </a:spcAft>
              <a:buSzPts val="2700"/>
              <a:buNone/>
              <a:defRPr/>
            </a:lvl2pPr>
            <a:lvl3pPr lvl="2" algn="ctr">
              <a:spcBef>
                <a:spcPts val="575"/>
              </a:spcBef>
              <a:spcAft>
                <a:spcPts val="0"/>
              </a:spcAft>
              <a:buSzPts val="2300"/>
              <a:buNone/>
              <a:defRPr/>
            </a:lvl3pPr>
            <a:lvl4pPr lvl="3" algn="ctr">
              <a:spcBef>
                <a:spcPts val="500"/>
              </a:spcBef>
              <a:spcAft>
                <a:spcPts val="0"/>
              </a:spcAft>
              <a:buSzPts val="2000"/>
              <a:buNone/>
              <a:defRPr/>
            </a:lvl4pPr>
            <a:lvl5pPr lvl="4" algn="ctr">
              <a:spcBef>
                <a:spcPts val="500"/>
              </a:spcBef>
              <a:spcAft>
                <a:spcPts val="0"/>
              </a:spcAft>
              <a:buSzPts val="2000"/>
              <a:buNone/>
              <a:defRPr/>
            </a:lvl5pPr>
            <a:lvl6pPr lvl="5" algn="ctr">
              <a:spcBef>
                <a:spcPts val="500"/>
              </a:spcBef>
              <a:spcAft>
                <a:spcPts val="0"/>
              </a:spcAft>
              <a:buSzPts val="2000"/>
              <a:buNone/>
              <a:defRPr/>
            </a:lvl6pPr>
            <a:lvl7pPr lvl="6" algn="ctr">
              <a:spcBef>
                <a:spcPts val="500"/>
              </a:spcBef>
              <a:spcAft>
                <a:spcPts val="0"/>
              </a:spcAft>
              <a:buSzPts val="2000"/>
              <a:buNone/>
              <a:defRPr/>
            </a:lvl7pPr>
            <a:lvl8pPr lvl="7" algn="ctr">
              <a:spcBef>
                <a:spcPts val="500"/>
              </a:spcBef>
              <a:spcAft>
                <a:spcPts val="0"/>
              </a:spcAft>
              <a:buSzPts val="2000"/>
              <a:buNone/>
              <a:defRPr/>
            </a:lvl8pPr>
            <a:lvl9pPr lvl="8" algn="ctr">
              <a:spcBef>
                <a:spcPts val="500"/>
              </a:spcBef>
              <a:spcAft>
                <a:spcPts val="0"/>
              </a:spcAft>
              <a:buSzPts val="2000"/>
              <a:buNone/>
              <a:defRPr/>
            </a:lvl9pPr>
          </a:lstStyle>
          <a:p>
            <a:endParaRPr/>
          </a:p>
        </p:txBody>
      </p:sp>
      <p:sp>
        <p:nvSpPr>
          <p:cNvPr id="169" name="Google Shape;169;p24"/>
          <p:cNvSpPr txBox="1">
            <a:spLocks noGrp="1"/>
          </p:cNvSpPr>
          <p:nvPr>
            <p:ph type="dt" idx="10"/>
          </p:nvPr>
        </p:nvSpPr>
        <p:spPr>
          <a:xfrm>
            <a:off x="342900" y="8331200"/>
            <a:ext cx="1598612" cy="608012"/>
          </a:xfrm>
          <a:prstGeom prst="rect">
            <a:avLst/>
          </a:prstGeom>
          <a:noFill/>
          <a:ln>
            <a:noFill/>
          </a:ln>
        </p:spPr>
        <p:txBody>
          <a:bodyPr spcFirstLastPara="1" wrap="square" lIns="90000" tIns="46800" rIns="90000" bIns="46800" anchor="t" anchorCtr="0"/>
          <a:lstStyle>
            <a:lvl1pPr lvl="0" algn="l">
              <a:lnSpc>
                <a:spcPct val="100000"/>
              </a:lnSpc>
              <a:spcBef>
                <a:spcPts val="0"/>
              </a:spcBef>
              <a:spcAft>
                <a:spcPts val="0"/>
              </a:spcAft>
              <a:buSzPts val="1400"/>
              <a:buNone/>
              <a:defRPr>
                <a:solidFill>
                  <a:srgbClr val="000000"/>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0" name="Google Shape;170;p24"/>
          <p:cNvSpPr txBox="1">
            <a:spLocks noGrp="1"/>
          </p:cNvSpPr>
          <p:nvPr>
            <p:ph type="ftr" idx="11"/>
          </p:nvPr>
        </p:nvSpPr>
        <p:spPr>
          <a:xfrm>
            <a:off x="381000" y="8331200"/>
            <a:ext cx="6094412" cy="1189037"/>
          </a:xfrm>
          <a:prstGeom prst="rect">
            <a:avLst/>
          </a:prstGeom>
          <a:noFill/>
          <a:ln>
            <a:noFill/>
          </a:ln>
        </p:spPr>
        <p:txBody>
          <a:bodyPr spcFirstLastPara="1" wrap="square" lIns="90000" tIns="46800" rIns="90000" bIns="46800" anchor="t" anchorCtr="0"/>
          <a:lstStyle>
            <a:lvl1pPr lvl="0" algn="l">
              <a:lnSpc>
                <a:spcPct val="100000"/>
              </a:lnSpc>
              <a:spcBef>
                <a:spcPts val="0"/>
              </a:spcBef>
              <a:spcAft>
                <a:spcPts val="0"/>
              </a:spcAft>
              <a:buSzPts val="1400"/>
              <a:buNone/>
              <a:defRPr>
                <a:solidFill>
                  <a:srgbClr val="000000"/>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1" name="Google Shape;171;p24"/>
          <p:cNvSpPr txBox="1">
            <a:spLocks noGrp="1"/>
          </p:cNvSpPr>
          <p:nvPr>
            <p:ph type="sldNum" idx="12"/>
          </p:nvPr>
        </p:nvSpPr>
        <p:spPr>
          <a:xfrm>
            <a:off x="4914900" y="8331200"/>
            <a:ext cx="1598612" cy="608012"/>
          </a:xfrm>
          <a:prstGeom prst="rect">
            <a:avLst/>
          </a:prstGeom>
          <a:noFill/>
          <a:ln>
            <a:noFill/>
          </a:ln>
        </p:spPr>
        <p:txBody>
          <a:bodyPr spcFirstLastPara="1" wrap="square" lIns="90000" tIns="46800" rIns="90000" bIns="46800" anchor="t" anchorCtr="0">
            <a:noAutofit/>
          </a:bodyPr>
          <a:lstStyle>
            <a:lvl1pPr marL="0" marR="0" lvl="0" indent="0" algn="l">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32"/>
        <p:cNvGrpSpPr/>
        <p:nvPr/>
      </p:nvGrpSpPr>
      <p:grpSpPr>
        <a:xfrm>
          <a:off x="0" y="0"/>
          <a:ext cx="0" cy="0"/>
          <a:chOff x="0" y="0"/>
          <a:chExt cx="0" cy="0"/>
        </a:xfrm>
      </p:grpSpPr>
      <p:sp>
        <p:nvSpPr>
          <p:cNvPr id="33" name="Google Shape;33;p4"/>
          <p:cNvSpPr txBox="1">
            <a:spLocks noGrp="1"/>
          </p:cNvSpPr>
          <p:nvPr>
            <p:ph type="title"/>
          </p:nvPr>
        </p:nvSpPr>
        <p:spPr>
          <a:xfrm>
            <a:off x="304800" y="0"/>
            <a:ext cx="6170612" cy="1522412"/>
          </a:xfrm>
          <a:prstGeom prst="rect">
            <a:avLst/>
          </a:prstGeom>
          <a:noFill/>
          <a:ln>
            <a:noFill/>
          </a:ln>
        </p:spPr>
        <p:txBody>
          <a:bodyPr spcFirstLastPara="1" wrap="square" lIns="90000" tIns="46800" rIns="90000" bIns="468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4"/>
          <p:cNvSpPr txBox="1">
            <a:spLocks noGrp="1"/>
          </p:cNvSpPr>
          <p:nvPr>
            <p:ph type="body" idx="1"/>
          </p:nvPr>
        </p:nvSpPr>
        <p:spPr>
          <a:xfrm rot="5400000">
            <a:off x="295275" y="2181225"/>
            <a:ext cx="6265862" cy="6170612"/>
          </a:xfrm>
          <a:prstGeom prst="rect">
            <a:avLst/>
          </a:prstGeom>
          <a:noFill/>
          <a:ln>
            <a:noFill/>
          </a:ln>
        </p:spPr>
        <p:txBody>
          <a:bodyPr spcFirstLastPara="1" wrap="square" lIns="90000" tIns="46800" rIns="90000" bIns="46800" anchor="t" anchorCtr="0"/>
          <a:lstStyle>
            <a:lvl1pPr marL="457200" lvl="0" indent="-342900" algn="l">
              <a:spcBef>
                <a:spcPts val="800"/>
              </a:spcBef>
              <a:spcAft>
                <a:spcPts val="0"/>
              </a:spcAft>
              <a:buSzPts val="1800"/>
              <a:buChar char="•"/>
              <a:defRPr/>
            </a:lvl1pPr>
            <a:lvl2pPr marL="914400" lvl="1" indent="-342900" algn="l">
              <a:spcBef>
                <a:spcPts val="675"/>
              </a:spcBef>
              <a:spcAft>
                <a:spcPts val="0"/>
              </a:spcAft>
              <a:buSzPts val="1800"/>
              <a:buChar char="–"/>
              <a:defRPr/>
            </a:lvl2pPr>
            <a:lvl3pPr marL="1371600" lvl="2" indent="-342900" algn="l">
              <a:spcBef>
                <a:spcPts val="575"/>
              </a:spcBef>
              <a:spcAft>
                <a:spcPts val="0"/>
              </a:spcAft>
              <a:buSzPts val="1800"/>
              <a:buChar char="•"/>
              <a:defRPr/>
            </a:lvl3pPr>
            <a:lvl4pPr marL="1828800" lvl="3" indent="-342900" algn="l">
              <a:spcBef>
                <a:spcPts val="500"/>
              </a:spcBef>
              <a:spcAft>
                <a:spcPts val="0"/>
              </a:spcAft>
              <a:buSzPts val="1800"/>
              <a:buChar char="–"/>
              <a:defRPr/>
            </a:lvl4pPr>
            <a:lvl5pPr marL="2286000" lvl="4" indent="-342900" algn="l">
              <a:spcBef>
                <a:spcPts val="500"/>
              </a:spcBef>
              <a:spcAft>
                <a:spcPts val="0"/>
              </a:spcAft>
              <a:buSzPts val="1800"/>
              <a:buChar char="»"/>
              <a:defRPr/>
            </a:lvl5pPr>
            <a:lvl6pPr marL="2743200" lvl="5" indent="-228600" algn="l">
              <a:spcBef>
                <a:spcPts val="500"/>
              </a:spcBef>
              <a:spcAft>
                <a:spcPts val="0"/>
              </a:spcAft>
              <a:buSzPts val="1400"/>
              <a:buNone/>
              <a:defRPr/>
            </a:lvl6pPr>
            <a:lvl7pPr marL="3200400" lvl="6" indent="-228600" algn="l">
              <a:spcBef>
                <a:spcPts val="500"/>
              </a:spcBef>
              <a:spcAft>
                <a:spcPts val="0"/>
              </a:spcAft>
              <a:buSzPts val="1400"/>
              <a:buNone/>
              <a:defRPr/>
            </a:lvl7pPr>
            <a:lvl8pPr marL="3657600" lvl="7" indent="-228600" algn="l">
              <a:spcBef>
                <a:spcPts val="500"/>
              </a:spcBef>
              <a:spcAft>
                <a:spcPts val="0"/>
              </a:spcAft>
              <a:buSzPts val="1400"/>
              <a:buNone/>
              <a:defRPr/>
            </a:lvl8pPr>
            <a:lvl9pPr marL="4114800" lvl="8" indent="-228600" algn="l">
              <a:spcBef>
                <a:spcPts val="500"/>
              </a:spcBef>
              <a:spcAft>
                <a:spcPts val="0"/>
              </a:spcAft>
              <a:buSzPts val="1400"/>
              <a:buNone/>
              <a:defRPr/>
            </a:lvl9pPr>
          </a:lstStyle>
          <a:p>
            <a:endParaRPr/>
          </a:p>
        </p:txBody>
      </p:sp>
      <p:sp>
        <p:nvSpPr>
          <p:cNvPr id="35" name="Google Shape;35;p4"/>
          <p:cNvSpPr txBox="1">
            <a:spLocks noGrp="1"/>
          </p:cNvSpPr>
          <p:nvPr>
            <p:ph type="dt" idx="10"/>
          </p:nvPr>
        </p:nvSpPr>
        <p:spPr>
          <a:xfrm>
            <a:off x="342900" y="8331200"/>
            <a:ext cx="1598612" cy="608012"/>
          </a:xfrm>
          <a:prstGeom prst="rect">
            <a:avLst/>
          </a:prstGeom>
          <a:noFill/>
          <a:ln>
            <a:noFill/>
          </a:ln>
        </p:spPr>
        <p:txBody>
          <a:bodyPr spcFirstLastPara="1" wrap="square" lIns="90000" tIns="46800" rIns="90000" bIns="46800" anchor="t" anchorCtr="0"/>
          <a:lstStyle>
            <a:lvl1pPr lvl="0" algn="l">
              <a:lnSpc>
                <a:spcPct val="100000"/>
              </a:lnSpc>
              <a:spcBef>
                <a:spcPts val="0"/>
              </a:spcBef>
              <a:spcAft>
                <a:spcPts val="0"/>
              </a:spcAft>
              <a:buSzPts val="1400"/>
              <a:buNone/>
              <a:defRPr sz="1000">
                <a:solidFill>
                  <a:srgbClr val="000000"/>
                </a:solidFill>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4"/>
          <p:cNvSpPr txBox="1">
            <a:spLocks noGrp="1"/>
          </p:cNvSpPr>
          <p:nvPr>
            <p:ph type="ftr" idx="11"/>
          </p:nvPr>
        </p:nvSpPr>
        <p:spPr>
          <a:xfrm>
            <a:off x="381000" y="8331200"/>
            <a:ext cx="6094412" cy="1065212"/>
          </a:xfrm>
          <a:prstGeom prst="rect">
            <a:avLst/>
          </a:prstGeom>
          <a:noFill/>
          <a:ln>
            <a:noFill/>
          </a:ln>
        </p:spPr>
        <p:txBody>
          <a:bodyPr spcFirstLastPara="1" wrap="square" lIns="90000" tIns="46800" rIns="90000" bIns="46800" anchor="t" anchorCtr="0"/>
          <a:lstStyle>
            <a:lvl1pPr lvl="0" algn="ctr">
              <a:lnSpc>
                <a:spcPct val="100000"/>
              </a:lnSpc>
              <a:spcBef>
                <a:spcPts val="0"/>
              </a:spcBef>
              <a:spcAft>
                <a:spcPts val="0"/>
              </a:spcAft>
              <a:buSzPts val="1400"/>
              <a:buNone/>
              <a:defRPr sz="1600">
                <a:solidFill>
                  <a:srgbClr val="000000"/>
                </a:solidFill>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4"/>
          <p:cNvSpPr txBox="1">
            <a:spLocks noGrp="1"/>
          </p:cNvSpPr>
          <p:nvPr>
            <p:ph type="sldNum" idx="12"/>
          </p:nvPr>
        </p:nvSpPr>
        <p:spPr>
          <a:xfrm>
            <a:off x="4914900" y="8331200"/>
            <a:ext cx="1598612" cy="608012"/>
          </a:xfrm>
          <a:prstGeom prst="rect">
            <a:avLst/>
          </a:prstGeom>
          <a:noFill/>
          <a:ln>
            <a:noFill/>
          </a:ln>
        </p:spPr>
        <p:txBody>
          <a:bodyPr spcFirstLastPara="1" wrap="square" lIns="90000" tIns="46800" rIns="90000" bIns="46800" anchor="t" anchorCtr="0">
            <a:noAutofit/>
          </a:bodyPr>
          <a:lstStyle>
            <a:lvl1pPr marL="0" marR="0" lvl="0" indent="0" algn="r">
              <a:lnSpc>
                <a:spcPct val="100000"/>
              </a:lnSpc>
              <a:spcBef>
                <a:spcPts val="0"/>
              </a:spcBef>
              <a:spcAft>
                <a:spcPts val="0"/>
              </a:spcAft>
              <a:buClr>
                <a:srgbClr val="000000"/>
              </a:buClr>
              <a:buSzPts val="1000"/>
              <a:buFont typeface="Times New Roman"/>
              <a:buNone/>
              <a:defRPr sz="1000" b="0" i="0" u="none">
                <a:solidFill>
                  <a:srgbClr val="000000"/>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000"/>
              <a:buFont typeface="Times New Roman"/>
              <a:buNone/>
              <a:defRPr sz="1000" b="0" i="0" u="none">
                <a:solidFill>
                  <a:srgbClr val="000000"/>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000"/>
              <a:buFont typeface="Times New Roman"/>
              <a:buNone/>
              <a:defRPr sz="1000" b="0" i="0" u="none">
                <a:solidFill>
                  <a:srgbClr val="000000"/>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000"/>
              <a:buFont typeface="Times New Roman"/>
              <a:buNone/>
              <a:defRPr sz="1000" b="0" i="0" u="none">
                <a:solidFill>
                  <a:srgbClr val="000000"/>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000"/>
              <a:buFont typeface="Times New Roman"/>
              <a:buNone/>
              <a:defRPr sz="1000" b="0" i="0" u="none">
                <a:solidFill>
                  <a:srgbClr val="000000"/>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000"/>
              <a:buFont typeface="Times New Roman"/>
              <a:buNone/>
              <a:defRPr sz="1000" b="0" i="0" u="none">
                <a:solidFill>
                  <a:srgbClr val="000000"/>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000"/>
              <a:buFont typeface="Times New Roman"/>
              <a:buNone/>
              <a:defRPr sz="1000" b="0" i="0" u="none">
                <a:solidFill>
                  <a:srgbClr val="000000"/>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000"/>
              <a:buFont typeface="Times New Roman"/>
              <a:buNone/>
              <a:defRPr sz="1000" b="0" i="0" u="none">
                <a:solidFill>
                  <a:srgbClr val="000000"/>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000"/>
              <a:buFont typeface="Times New Roman"/>
              <a:buNone/>
              <a:defRPr sz="1000" b="0" i="0" u="none">
                <a:solidFill>
                  <a:srgbClr val="000000"/>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38"/>
        <p:cNvGrpSpPr/>
        <p:nvPr/>
      </p:nvGrpSpPr>
      <p:grpSpPr>
        <a:xfrm>
          <a:off x="0" y="0"/>
          <a:ext cx="0" cy="0"/>
          <a:chOff x="0" y="0"/>
          <a:chExt cx="0" cy="0"/>
        </a:xfrm>
      </p:grpSpPr>
      <p:sp>
        <p:nvSpPr>
          <p:cNvPr id="39" name="Google Shape;39;p5"/>
          <p:cNvSpPr txBox="1">
            <a:spLocks noGrp="1"/>
          </p:cNvSpPr>
          <p:nvPr>
            <p:ph type="title"/>
          </p:nvPr>
        </p:nvSpPr>
        <p:spPr>
          <a:xfrm>
            <a:off x="1344613" y="6400800"/>
            <a:ext cx="4114800" cy="755650"/>
          </a:xfrm>
          <a:prstGeom prst="rect">
            <a:avLst/>
          </a:prstGeom>
          <a:noFill/>
          <a:ln>
            <a:noFill/>
          </a:ln>
        </p:spPr>
        <p:txBody>
          <a:bodyPr spcFirstLastPara="1" wrap="square" lIns="90000" tIns="46800" rIns="90000" bIns="46800" anchor="b" anchorCtr="0"/>
          <a:lstStyle>
            <a:lvl1pPr lvl="0" algn="l">
              <a:spcBef>
                <a:spcPts val="0"/>
              </a:spcBef>
              <a:spcAft>
                <a:spcPts val="0"/>
              </a:spcAft>
              <a:buSzPts val="1400"/>
              <a:buNone/>
              <a:defRPr sz="2000" b="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5"/>
          <p:cNvSpPr>
            <a:spLocks noGrp="1"/>
          </p:cNvSpPr>
          <p:nvPr>
            <p:ph type="pic" idx="2"/>
          </p:nvPr>
        </p:nvSpPr>
        <p:spPr>
          <a:xfrm>
            <a:off x="1344613" y="817563"/>
            <a:ext cx="4114800" cy="5486400"/>
          </a:xfrm>
          <a:prstGeom prst="rect">
            <a:avLst/>
          </a:prstGeom>
          <a:noFill/>
          <a:ln>
            <a:noFill/>
          </a:ln>
        </p:spPr>
        <p:txBody>
          <a:bodyPr spcFirstLastPara="1" wrap="square" lIns="90000" tIns="46800" rIns="90000" bIns="46800" anchor="t" anchorCtr="0"/>
          <a:lstStyle>
            <a:lvl1pPr marR="0" lvl="0" algn="l" rtl="0">
              <a:spcBef>
                <a:spcPts val="800"/>
              </a:spcBef>
              <a:spcAft>
                <a:spcPts val="0"/>
              </a:spcAft>
              <a:buClr>
                <a:srgbClr val="000000"/>
              </a:buClr>
              <a:buSzPts val="3200"/>
              <a:buFont typeface="Times New Roman"/>
              <a:buNone/>
              <a:defRPr sz="3200" b="0" i="0" u="none" strike="noStrike" cap="none">
                <a:solidFill>
                  <a:srgbClr val="000000"/>
                </a:solidFill>
                <a:latin typeface="Arial"/>
                <a:ea typeface="Arial"/>
                <a:cs typeface="Arial"/>
                <a:sym typeface="Arial"/>
              </a:defRPr>
            </a:lvl1pPr>
            <a:lvl2pPr marR="0" lvl="1" algn="l" rtl="0">
              <a:spcBef>
                <a:spcPts val="675"/>
              </a:spcBef>
              <a:spcAft>
                <a:spcPts val="0"/>
              </a:spcAft>
              <a:buClr>
                <a:srgbClr val="000000"/>
              </a:buClr>
              <a:buSzPts val="2800"/>
              <a:buFont typeface="Times New Roman"/>
              <a:buNone/>
              <a:defRPr sz="2800" b="0" i="0" u="none" strike="noStrike" cap="none">
                <a:solidFill>
                  <a:srgbClr val="000000"/>
                </a:solidFill>
                <a:latin typeface="Arial"/>
                <a:ea typeface="Arial"/>
                <a:cs typeface="Arial"/>
                <a:sym typeface="Arial"/>
              </a:defRPr>
            </a:lvl2pPr>
            <a:lvl3pPr marR="0" lvl="2" algn="l" rtl="0">
              <a:spcBef>
                <a:spcPts val="575"/>
              </a:spcBef>
              <a:spcAft>
                <a:spcPts val="0"/>
              </a:spcAft>
              <a:buClr>
                <a:srgbClr val="000000"/>
              </a:buClr>
              <a:buSzPts val="2400"/>
              <a:buFont typeface="Times New Roman"/>
              <a:buNone/>
              <a:defRPr sz="2400" b="0" i="0" u="none" strike="noStrike" cap="none">
                <a:solidFill>
                  <a:srgbClr val="000000"/>
                </a:solidFill>
                <a:latin typeface="Arial"/>
                <a:ea typeface="Arial"/>
                <a:cs typeface="Arial"/>
                <a:sym typeface="Arial"/>
              </a:defRPr>
            </a:lvl3pPr>
            <a:lvl4pPr marR="0" lvl="3" algn="l" rtl="0">
              <a:spcBef>
                <a:spcPts val="500"/>
              </a:spcBef>
              <a:spcAft>
                <a:spcPts val="0"/>
              </a:spcAft>
              <a:buClr>
                <a:srgbClr val="000000"/>
              </a:buClr>
              <a:buSzPts val="2000"/>
              <a:buFont typeface="Times New Roman"/>
              <a:buNone/>
              <a:defRPr sz="2000" b="0" i="0" u="none" strike="noStrike" cap="none">
                <a:solidFill>
                  <a:srgbClr val="000000"/>
                </a:solidFill>
                <a:latin typeface="Arial"/>
                <a:ea typeface="Arial"/>
                <a:cs typeface="Arial"/>
                <a:sym typeface="Arial"/>
              </a:defRPr>
            </a:lvl4pPr>
            <a:lvl5pPr marR="0" lvl="4" algn="l" rtl="0">
              <a:spcBef>
                <a:spcPts val="500"/>
              </a:spcBef>
              <a:spcAft>
                <a:spcPts val="0"/>
              </a:spcAft>
              <a:buClr>
                <a:srgbClr val="000000"/>
              </a:buClr>
              <a:buSzPts val="2000"/>
              <a:buFont typeface="Times New Roman"/>
              <a:buNone/>
              <a:defRPr sz="2000" b="0" i="0" u="none" strike="noStrike" cap="none">
                <a:solidFill>
                  <a:srgbClr val="000000"/>
                </a:solidFill>
                <a:latin typeface="Arial"/>
                <a:ea typeface="Arial"/>
                <a:cs typeface="Arial"/>
                <a:sym typeface="Arial"/>
              </a:defRPr>
            </a:lvl5pPr>
            <a:lvl6pPr marR="0" lvl="5" algn="l" rtl="0">
              <a:spcBef>
                <a:spcPts val="500"/>
              </a:spcBef>
              <a:spcAft>
                <a:spcPts val="0"/>
              </a:spcAft>
              <a:buClr>
                <a:srgbClr val="000000"/>
              </a:buClr>
              <a:buSzPts val="2000"/>
              <a:buFont typeface="Times New Roman"/>
              <a:buNone/>
              <a:defRPr sz="2000" b="0" i="0" u="none" strike="noStrike" cap="none">
                <a:solidFill>
                  <a:srgbClr val="000000"/>
                </a:solidFill>
                <a:latin typeface="Arial"/>
                <a:ea typeface="Arial"/>
                <a:cs typeface="Arial"/>
                <a:sym typeface="Arial"/>
              </a:defRPr>
            </a:lvl6pPr>
            <a:lvl7pPr marR="0" lvl="6" algn="l" rtl="0">
              <a:spcBef>
                <a:spcPts val="500"/>
              </a:spcBef>
              <a:spcAft>
                <a:spcPts val="0"/>
              </a:spcAft>
              <a:buClr>
                <a:srgbClr val="000000"/>
              </a:buClr>
              <a:buSzPts val="2000"/>
              <a:buFont typeface="Times New Roman"/>
              <a:buNone/>
              <a:defRPr sz="2000" b="0" i="0" u="none" strike="noStrike" cap="none">
                <a:solidFill>
                  <a:srgbClr val="000000"/>
                </a:solidFill>
                <a:latin typeface="Arial"/>
                <a:ea typeface="Arial"/>
                <a:cs typeface="Arial"/>
                <a:sym typeface="Arial"/>
              </a:defRPr>
            </a:lvl7pPr>
            <a:lvl8pPr marR="0" lvl="7" algn="l" rtl="0">
              <a:spcBef>
                <a:spcPts val="500"/>
              </a:spcBef>
              <a:spcAft>
                <a:spcPts val="0"/>
              </a:spcAft>
              <a:buClr>
                <a:srgbClr val="000000"/>
              </a:buClr>
              <a:buSzPts val="2000"/>
              <a:buFont typeface="Times New Roman"/>
              <a:buNone/>
              <a:defRPr sz="2000" b="0" i="0" u="none" strike="noStrike" cap="none">
                <a:solidFill>
                  <a:srgbClr val="000000"/>
                </a:solidFill>
                <a:latin typeface="Arial"/>
                <a:ea typeface="Arial"/>
                <a:cs typeface="Arial"/>
                <a:sym typeface="Arial"/>
              </a:defRPr>
            </a:lvl8pPr>
            <a:lvl9pPr marR="0" lvl="8" algn="l" rtl="0">
              <a:spcBef>
                <a:spcPts val="500"/>
              </a:spcBef>
              <a:spcAft>
                <a:spcPts val="0"/>
              </a:spcAft>
              <a:buClr>
                <a:srgbClr val="000000"/>
              </a:buClr>
              <a:buSzPts val="2000"/>
              <a:buFont typeface="Times New Roman"/>
              <a:buNone/>
              <a:defRPr sz="2000" b="0" i="0" u="none" strike="noStrike" cap="none">
                <a:solidFill>
                  <a:srgbClr val="000000"/>
                </a:solidFill>
                <a:latin typeface="Arial"/>
                <a:ea typeface="Arial"/>
                <a:cs typeface="Arial"/>
                <a:sym typeface="Arial"/>
              </a:defRPr>
            </a:lvl9pPr>
          </a:lstStyle>
          <a:p>
            <a:endParaRPr/>
          </a:p>
        </p:txBody>
      </p:sp>
      <p:sp>
        <p:nvSpPr>
          <p:cNvPr id="41" name="Google Shape;41;p5"/>
          <p:cNvSpPr txBox="1">
            <a:spLocks noGrp="1"/>
          </p:cNvSpPr>
          <p:nvPr>
            <p:ph type="body" idx="1"/>
          </p:nvPr>
        </p:nvSpPr>
        <p:spPr>
          <a:xfrm>
            <a:off x="1344613" y="7156450"/>
            <a:ext cx="4114800" cy="1073150"/>
          </a:xfrm>
          <a:prstGeom prst="rect">
            <a:avLst/>
          </a:prstGeom>
          <a:noFill/>
          <a:ln>
            <a:noFill/>
          </a:ln>
        </p:spPr>
        <p:txBody>
          <a:bodyPr spcFirstLastPara="1" wrap="square" lIns="90000" tIns="46800" rIns="90000" bIns="46800" anchor="t" anchorCtr="0"/>
          <a:lstStyle>
            <a:lvl1pPr marL="457200" lvl="0" indent="-228600" algn="l">
              <a:spcBef>
                <a:spcPts val="800"/>
              </a:spcBef>
              <a:spcAft>
                <a:spcPts val="0"/>
              </a:spcAft>
              <a:buSzPts val="1400"/>
              <a:buNone/>
              <a:defRPr sz="1400"/>
            </a:lvl1pPr>
            <a:lvl2pPr marL="914400" lvl="1" indent="-228600" algn="l">
              <a:spcBef>
                <a:spcPts val="675"/>
              </a:spcBef>
              <a:spcAft>
                <a:spcPts val="0"/>
              </a:spcAft>
              <a:buSzPts val="1200"/>
              <a:buNone/>
              <a:defRPr sz="1200"/>
            </a:lvl2pPr>
            <a:lvl3pPr marL="1371600" lvl="2" indent="-228600" algn="l">
              <a:spcBef>
                <a:spcPts val="575"/>
              </a:spcBef>
              <a:spcAft>
                <a:spcPts val="0"/>
              </a:spcAft>
              <a:buSzPts val="1000"/>
              <a:buNone/>
              <a:defRPr sz="1000"/>
            </a:lvl3pPr>
            <a:lvl4pPr marL="1828800" lvl="3" indent="-228600" algn="l">
              <a:spcBef>
                <a:spcPts val="500"/>
              </a:spcBef>
              <a:spcAft>
                <a:spcPts val="0"/>
              </a:spcAft>
              <a:buSzPts val="900"/>
              <a:buNone/>
              <a:defRPr sz="900"/>
            </a:lvl4pPr>
            <a:lvl5pPr marL="2286000" lvl="4" indent="-228600" algn="l">
              <a:spcBef>
                <a:spcPts val="500"/>
              </a:spcBef>
              <a:spcAft>
                <a:spcPts val="0"/>
              </a:spcAft>
              <a:buSzPts val="900"/>
              <a:buNone/>
              <a:defRPr sz="900"/>
            </a:lvl5pPr>
            <a:lvl6pPr marL="2743200" lvl="5" indent="-228600" algn="l">
              <a:spcBef>
                <a:spcPts val="500"/>
              </a:spcBef>
              <a:spcAft>
                <a:spcPts val="0"/>
              </a:spcAft>
              <a:buSzPts val="900"/>
              <a:buNone/>
              <a:defRPr sz="900"/>
            </a:lvl6pPr>
            <a:lvl7pPr marL="3200400" lvl="6" indent="-228600" algn="l">
              <a:spcBef>
                <a:spcPts val="500"/>
              </a:spcBef>
              <a:spcAft>
                <a:spcPts val="0"/>
              </a:spcAft>
              <a:buSzPts val="900"/>
              <a:buNone/>
              <a:defRPr sz="900"/>
            </a:lvl7pPr>
            <a:lvl8pPr marL="3657600" lvl="7" indent="-228600" algn="l">
              <a:spcBef>
                <a:spcPts val="500"/>
              </a:spcBef>
              <a:spcAft>
                <a:spcPts val="0"/>
              </a:spcAft>
              <a:buSzPts val="900"/>
              <a:buNone/>
              <a:defRPr sz="900"/>
            </a:lvl8pPr>
            <a:lvl9pPr marL="4114800" lvl="8" indent="-228600" algn="l">
              <a:spcBef>
                <a:spcPts val="500"/>
              </a:spcBef>
              <a:spcAft>
                <a:spcPts val="0"/>
              </a:spcAft>
              <a:buSzPts val="900"/>
              <a:buNone/>
              <a:defRPr sz="900"/>
            </a:lvl9pPr>
          </a:lstStyle>
          <a:p>
            <a:endParaRPr/>
          </a:p>
        </p:txBody>
      </p:sp>
      <p:sp>
        <p:nvSpPr>
          <p:cNvPr id="42" name="Google Shape;42;p5"/>
          <p:cNvSpPr txBox="1">
            <a:spLocks noGrp="1"/>
          </p:cNvSpPr>
          <p:nvPr>
            <p:ph type="dt" idx="10"/>
          </p:nvPr>
        </p:nvSpPr>
        <p:spPr>
          <a:xfrm>
            <a:off x="342900" y="8331200"/>
            <a:ext cx="1598612" cy="608012"/>
          </a:xfrm>
          <a:prstGeom prst="rect">
            <a:avLst/>
          </a:prstGeom>
          <a:noFill/>
          <a:ln>
            <a:noFill/>
          </a:ln>
        </p:spPr>
        <p:txBody>
          <a:bodyPr spcFirstLastPara="1" wrap="square" lIns="90000" tIns="46800" rIns="90000" bIns="46800" anchor="t" anchorCtr="0"/>
          <a:lstStyle>
            <a:lvl1pPr lvl="0" algn="l">
              <a:lnSpc>
                <a:spcPct val="100000"/>
              </a:lnSpc>
              <a:spcBef>
                <a:spcPts val="0"/>
              </a:spcBef>
              <a:spcAft>
                <a:spcPts val="0"/>
              </a:spcAft>
              <a:buSzPts val="1400"/>
              <a:buNone/>
              <a:defRPr sz="1000">
                <a:solidFill>
                  <a:srgbClr val="000000"/>
                </a:solidFill>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5"/>
          <p:cNvSpPr txBox="1">
            <a:spLocks noGrp="1"/>
          </p:cNvSpPr>
          <p:nvPr>
            <p:ph type="ftr" idx="11"/>
          </p:nvPr>
        </p:nvSpPr>
        <p:spPr>
          <a:xfrm>
            <a:off x="381000" y="8331200"/>
            <a:ext cx="6094412" cy="1065212"/>
          </a:xfrm>
          <a:prstGeom prst="rect">
            <a:avLst/>
          </a:prstGeom>
          <a:noFill/>
          <a:ln>
            <a:noFill/>
          </a:ln>
        </p:spPr>
        <p:txBody>
          <a:bodyPr spcFirstLastPara="1" wrap="square" lIns="90000" tIns="46800" rIns="90000" bIns="46800" anchor="t" anchorCtr="0"/>
          <a:lstStyle>
            <a:lvl1pPr lvl="0" algn="ctr">
              <a:lnSpc>
                <a:spcPct val="100000"/>
              </a:lnSpc>
              <a:spcBef>
                <a:spcPts val="0"/>
              </a:spcBef>
              <a:spcAft>
                <a:spcPts val="0"/>
              </a:spcAft>
              <a:buSzPts val="1400"/>
              <a:buNone/>
              <a:defRPr sz="1600">
                <a:solidFill>
                  <a:srgbClr val="000000"/>
                </a:solidFill>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5"/>
          <p:cNvSpPr txBox="1">
            <a:spLocks noGrp="1"/>
          </p:cNvSpPr>
          <p:nvPr>
            <p:ph type="sldNum" idx="12"/>
          </p:nvPr>
        </p:nvSpPr>
        <p:spPr>
          <a:xfrm>
            <a:off x="4914900" y="8331200"/>
            <a:ext cx="1598612" cy="608012"/>
          </a:xfrm>
          <a:prstGeom prst="rect">
            <a:avLst/>
          </a:prstGeom>
          <a:noFill/>
          <a:ln>
            <a:noFill/>
          </a:ln>
        </p:spPr>
        <p:txBody>
          <a:bodyPr spcFirstLastPara="1" wrap="square" lIns="90000" tIns="46800" rIns="90000" bIns="46800" anchor="t" anchorCtr="0">
            <a:noAutofit/>
          </a:bodyPr>
          <a:lstStyle>
            <a:lvl1pPr marL="0" marR="0" lvl="0" indent="0" algn="r">
              <a:lnSpc>
                <a:spcPct val="100000"/>
              </a:lnSpc>
              <a:spcBef>
                <a:spcPts val="0"/>
              </a:spcBef>
              <a:spcAft>
                <a:spcPts val="0"/>
              </a:spcAft>
              <a:buClr>
                <a:srgbClr val="000000"/>
              </a:buClr>
              <a:buSzPts val="1000"/>
              <a:buFont typeface="Times New Roman"/>
              <a:buNone/>
              <a:defRPr sz="1000" b="0" i="0" u="none">
                <a:solidFill>
                  <a:srgbClr val="000000"/>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000"/>
              <a:buFont typeface="Times New Roman"/>
              <a:buNone/>
              <a:defRPr sz="1000" b="0" i="0" u="none">
                <a:solidFill>
                  <a:srgbClr val="000000"/>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000"/>
              <a:buFont typeface="Times New Roman"/>
              <a:buNone/>
              <a:defRPr sz="1000" b="0" i="0" u="none">
                <a:solidFill>
                  <a:srgbClr val="000000"/>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000"/>
              <a:buFont typeface="Times New Roman"/>
              <a:buNone/>
              <a:defRPr sz="1000" b="0" i="0" u="none">
                <a:solidFill>
                  <a:srgbClr val="000000"/>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000"/>
              <a:buFont typeface="Times New Roman"/>
              <a:buNone/>
              <a:defRPr sz="1000" b="0" i="0" u="none">
                <a:solidFill>
                  <a:srgbClr val="000000"/>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000"/>
              <a:buFont typeface="Times New Roman"/>
              <a:buNone/>
              <a:defRPr sz="1000" b="0" i="0" u="none">
                <a:solidFill>
                  <a:srgbClr val="000000"/>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000"/>
              <a:buFont typeface="Times New Roman"/>
              <a:buNone/>
              <a:defRPr sz="1000" b="0" i="0" u="none">
                <a:solidFill>
                  <a:srgbClr val="000000"/>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000"/>
              <a:buFont typeface="Times New Roman"/>
              <a:buNone/>
              <a:defRPr sz="1000" b="0" i="0" u="none">
                <a:solidFill>
                  <a:srgbClr val="000000"/>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000"/>
              <a:buFont typeface="Times New Roman"/>
              <a:buNone/>
              <a:defRPr sz="1000" b="0" i="0" u="none">
                <a:solidFill>
                  <a:srgbClr val="000000"/>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5"/>
        <p:cNvGrpSpPr/>
        <p:nvPr/>
      </p:nvGrpSpPr>
      <p:grpSpPr>
        <a:xfrm>
          <a:off x="0" y="0"/>
          <a:ext cx="0" cy="0"/>
          <a:chOff x="0" y="0"/>
          <a:chExt cx="0" cy="0"/>
        </a:xfrm>
      </p:grpSpPr>
      <p:sp>
        <p:nvSpPr>
          <p:cNvPr id="46" name="Google Shape;46;p6"/>
          <p:cNvSpPr txBox="1">
            <a:spLocks noGrp="1"/>
          </p:cNvSpPr>
          <p:nvPr>
            <p:ph type="title"/>
          </p:nvPr>
        </p:nvSpPr>
        <p:spPr>
          <a:xfrm>
            <a:off x="342900" y="363538"/>
            <a:ext cx="2255838" cy="1549400"/>
          </a:xfrm>
          <a:prstGeom prst="rect">
            <a:avLst/>
          </a:prstGeom>
          <a:noFill/>
          <a:ln>
            <a:noFill/>
          </a:ln>
        </p:spPr>
        <p:txBody>
          <a:bodyPr spcFirstLastPara="1" wrap="square" lIns="90000" tIns="46800" rIns="90000" bIns="46800" anchor="b" anchorCtr="0"/>
          <a:lstStyle>
            <a:lvl1pPr lvl="0" algn="l">
              <a:spcBef>
                <a:spcPts val="0"/>
              </a:spcBef>
              <a:spcAft>
                <a:spcPts val="0"/>
              </a:spcAft>
              <a:buSzPts val="1400"/>
              <a:buNone/>
              <a:defRPr sz="2000" b="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body" idx="1"/>
          </p:nvPr>
        </p:nvSpPr>
        <p:spPr>
          <a:xfrm>
            <a:off x="2681288" y="363538"/>
            <a:ext cx="3833812" cy="7804150"/>
          </a:xfrm>
          <a:prstGeom prst="rect">
            <a:avLst/>
          </a:prstGeom>
          <a:noFill/>
          <a:ln>
            <a:noFill/>
          </a:ln>
        </p:spPr>
        <p:txBody>
          <a:bodyPr spcFirstLastPara="1" wrap="square" lIns="90000" tIns="46800" rIns="90000" bIns="46800" anchor="t" anchorCtr="0"/>
          <a:lstStyle>
            <a:lvl1pPr marL="457200" lvl="0" indent="-431800" algn="l">
              <a:spcBef>
                <a:spcPts val="800"/>
              </a:spcBef>
              <a:spcAft>
                <a:spcPts val="0"/>
              </a:spcAft>
              <a:buSzPts val="3200"/>
              <a:buChar char="•"/>
              <a:defRPr sz="3200"/>
            </a:lvl1pPr>
            <a:lvl2pPr marL="914400" lvl="1" indent="-406400" algn="l">
              <a:spcBef>
                <a:spcPts val="675"/>
              </a:spcBef>
              <a:spcAft>
                <a:spcPts val="0"/>
              </a:spcAft>
              <a:buSzPts val="2800"/>
              <a:buChar char="–"/>
              <a:defRPr sz="2800"/>
            </a:lvl2pPr>
            <a:lvl3pPr marL="1371600" lvl="2" indent="-381000" algn="l">
              <a:spcBef>
                <a:spcPts val="575"/>
              </a:spcBef>
              <a:spcAft>
                <a:spcPts val="0"/>
              </a:spcAft>
              <a:buSzPts val="2400"/>
              <a:buChar char="•"/>
              <a:defRPr sz="2400"/>
            </a:lvl3pPr>
            <a:lvl4pPr marL="1828800" lvl="3" indent="-355600" algn="l">
              <a:spcBef>
                <a:spcPts val="500"/>
              </a:spcBef>
              <a:spcAft>
                <a:spcPts val="0"/>
              </a:spcAft>
              <a:buSzPts val="2000"/>
              <a:buChar char="–"/>
              <a:defRPr sz="2000"/>
            </a:lvl4pPr>
            <a:lvl5pPr marL="2286000" lvl="4" indent="-355600" algn="l">
              <a:spcBef>
                <a:spcPts val="500"/>
              </a:spcBef>
              <a:spcAft>
                <a:spcPts val="0"/>
              </a:spcAft>
              <a:buSzPts val="2000"/>
              <a:buChar char="»"/>
              <a:defRPr sz="2000"/>
            </a:lvl5pPr>
            <a:lvl6pPr marL="2743200" lvl="5" indent="-228600" algn="l">
              <a:spcBef>
                <a:spcPts val="500"/>
              </a:spcBef>
              <a:spcAft>
                <a:spcPts val="0"/>
              </a:spcAft>
              <a:buSzPts val="1400"/>
              <a:buNone/>
              <a:defRPr sz="2000"/>
            </a:lvl6pPr>
            <a:lvl7pPr marL="3200400" lvl="6" indent="-228600" algn="l">
              <a:spcBef>
                <a:spcPts val="500"/>
              </a:spcBef>
              <a:spcAft>
                <a:spcPts val="0"/>
              </a:spcAft>
              <a:buSzPts val="1400"/>
              <a:buNone/>
              <a:defRPr sz="2000"/>
            </a:lvl7pPr>
            <a:lvl8pPr marL="3657600" lvl="7" indent="-228600" algn="l">
              <a:spcBef>
                <a:spcPts val="500"/>
              </a:spcBef>
              <a:spcAft>
                <a:spcPts val="0"/>
              </a:spcAft>
              <a:buSzPts val="1400"/>
              <a:buNone/>
              <a:defRPr sz="2000"/>
            </a:lvl8pPr>
            <a:lvl9pPr marL="4114800" lvl="8" indent="-228600" algn="l">
              <a:spcBef>
                <a:spcPts val="500"/>
              </a:spcBef>
              <a:spcAft>
                <a:spcPts val="0"/>
              </a:spcAft>
              <a:buSzPts val="1400"/>
              <a:buNone/>
              <a:defRPr sz="2000"/>
            </a:lvl9pPr>
          </a:lstStyle>
          <a:p>
            <a:endParaRPr/>
          </a:p>
        </p:txBody>
      </p:sp>
      <p:sp>
        <p:nvSpPr>
          <p:cNvPr id="48" name="Google Shape;48;p6"/>
          <p:cNvSpPr txBox="1">
            <a:spLocks noGrp="1"/>
          </p:cNvSpPr>
          <p:nvPr>
            <p:ph type="body" idx="2"/>
          </p:nvPr>
        </p:nvSpPr>
        <p:spPr>
          <a:xfrm>
            <a:off x="342900" y="1912938"/>
            <a:ext cx="2255838" cy="6254750"/>
          </a:xfrm>
          <a:prstGeom prst="rect">
            <a:avLst/>
          </a:prstGeom>
          <a:noFill/>
          <a:ln>
            <a:noFill/>
          </a:ln>
        </p:spPr>
        <p:txBody>
          <a:bodyPr spcFirstLastPara="1" wrap="square" lIns="90000" tIns="46800" rIns="90000" bIns="46800" anchor="t" anchorCtr="0"/>
          <a:lstStyle>
            <a:lvl1pPr marL="457200" lvl="0" indent="-228600" algn="l">
              <a:spcBef>
                <a:spcPts val="800"/>
              </a:spcBef>
              <a:spcAft>
                <a:spcPts val="0"/>
              </a:spcAft>
              <a:buSzPts val="1400"/>
              <a:buNone/>
              <a:defRPr sz="1400"/>
            </a:lvl1pPr>
            <a:lvl2pPr marL="914400" lvl="1" indent="-228600" algn="l">
              <a:spcBef>
                <a:spcPts val="675"/>
              </a:spcBef>
              <a:spcAft>
                <a:spcPts val="0"/>
              </a:spcAft>
              <a:buSzPts val="1200"/>
              <a:buNone/>
              <a:defRPr sz="1200"/>
            </a:lvl2pPr>
            <a:lvl3pPr marL="1371600" lvl="2" indent="-228600" algn="l">
              <a:spcBef>
                <a:spcPts val="575"/>
              </a:spcBef>
              <a:spcAft>
                <a:spcPts val="0"/>
              </a:spcAft>
              <a:buSzPts val="1000"/>
              <a:buNone/>
              <a:defRPr sz="1000"/>
            </a:lvl3pPr>
            <a:lvl4pPr marL="1828800" lvl="3" indent="-228600" algn="l">
              <a:spcBef>
                <a:spcPts val="500"/>
              </a:spcBef>
              <a:spcAft>
                <a:spcPts val="0"/>
              </a:spcAft>
              <a:buSzPts val="900"/>
              <a:buNone/>
              <a:defRPr sz="900"/>
            </a:lvl4pPr>
            <a:lvl5pPr marL="2286000" lvl="4" indent="-228600" algn="l">
              <a:spcBef>
                <a:spcPts val="500"/>
              </a:spcBef>
              <a:spcAft>
                <a:spcPts val="0"/>
              </a:spcAft>
              <a:buSzPts val="900"/>
              <a:buNone/>
              <a:defRPr sz="900"/>
            </a:lvl5pPr>
            <a:lvl6pPr marL="2743200" lvl="5" indent="-228600" algn="l">
              <a:spcBef>
                <a:spcPts val="500"/>
              </a:spcBef>
              <a:spcAft>
                <a:spcPts val="0"/>
              </a:spcAft>
              <a:buSzPts val="900"/>
              <a:buNone/>
              <a:defRPr sz="900"/>
            </a:lvl6pPr>
            <a:lvl7pPr marL="3200400" lvl="6" indent="-228600" algn="l">
              <a:spcBef>
                <a:spcPts val="500"/>
              </a:spcBef>
              <a:spcAft>
                <a:spcPts val="0"/>
              </a:spcAft>
              <a:buSzPts val="900"/>
              <a:buNone/>
              <a:defRPr sz="900"/>
            </a:lvl7pPr>
            <a:lvl8pPr marL="3657600" lvl="7" indent="-228600" algn="l">
              <a:spcBef>
                <a:spcPts val="500"/>
              </a:spcBef>
              <a:spcAft>
                <a:spcPts val="0"/>
              </a:spcAft>
              <a:buSzPts val="900"/>
              <a:buNone/>
              <a:defRPr sz="900"/>
            </a:lvl8pPr>
            <a:lvl9pPr marL="4114800" lvl="8" indent="-228600" algn="l">
              <a:spcBef>
                <a:spcPts val="500"/>
              </a:spcBef>
              <a:spcAft>
                <a:spcPts val="0"/>
              </a:spcAft>
              <a:buSzPts val="900"/>
              <a:buNone/>
              <a:defRPr sz="900"/>
            </a:lvl9pPr>
          </a:lstStyle>
          <a:p>
            <a:endParaRPr/>
          </a:p>
        </p:txBody>
      </p:sp>
      <p:sp>
        <p:nvSpPr>
          <p:cNvPr id="49" name="Google Shape;49;p6"/>
          <p:cNvSpPr txBox="1">
            <a:spLocks noGrp="1"/>
          </p:cNvSpPr>
          <p:nvPr>
            <p:ph type="dt" idx="10"/>
          </p:nvPr>
        </p:nvSpPr>
        <p:spPr>
          <a:xfrm>
            <a:off x="342900" y="8331200"/>
            <a:ext cx="1598612" cy="608012"/>
          </a:xfrm>
          <a:prstGeom prst="rect">
            <a:avLst/>
          </a:prstGeom>
          <a:noFill/>
          <a:ln>
            <a:noFill/>
          </a:ln>
        </p:spPr>
        <p:txBody>
          <a:bodyPr spcFirstLastPara="1" wrap="square" lIns="90000" tIns="46800" rIns="90000" bIns="46800" anchor="t" anchorCtr="0"/>
          <a:lstStyle>
            <a:lvl1pPr lvl="0" algn="l">
              <a:lnSpc>
                <a:spcPct val="100000"/>
              </a:lnSpc>
              <a:spcBef>
                <a:spcPts val="0"/>
              </a:spcBef>
              <a:spcAft>
                <a:spcPts val="0"/>
              </a:spcAft>
              <a:buSzPts val="1400"/>
              <a:buNone/>
              <a:defRPr sz="1000">
                <a:solidFill>
                  <a:srgbClr val="000000"/>
                </a:solidFill>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6"/>
          <p:cNvSpPr txBox="1">
            <a:spLocks noGrp="1"/>
          </p:cNvSpPr>
          <p:nvPr>
            <p:ph type="ftr" idx="11"/>
          </p:nvPr>
        </p:nvSpPr>
        <p:spPr>
          <a:xfrm>
            <a:off x="381000" y="8331200"/>
            <a:ext cx="6094412" cy="1065212"/>
          </a:xfrm>
          <a:prstGeom prst="rect">
            <a:avLst/>
          </a:prstGeom>
          <a:noFill/>
          <a:ln>
            <a:noFill/>
          </a:ln>
        </p:spPr>
        <p:txBody>
          <a:bodyPr spcFirstLastPara="1" wrap="square" lIns="90000" tIns="46800" rIns="90000" bIns="46800" anchor="t" anchorCtr="0"/>
          <a:lstStyle>
            <a:lvl1pPr lvl="0" algn="ctr">
              <a:lnSpc>
                <a:spcPct val="100000"/>
              </a:lnSpc>
              <a:spcBef>
                <a:spcPts val="0"/>
              </a:spcBef>
              <a:spcAft>
                <a:spcPts val="0"/>
              </a:spcAft>
              <a:buSzPts val="1400"/>
              <a:buNone/>
              <a:defRPr sz="1600">
                <a:solidFill>
                  <a:srgbClr val="000000"/>
                </a:solidFill>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6"/>
          <p:cNvSpPr txBox="1">
            <a:spLocks noGrp="1"/>
          </p:cNvSpPr>
          <p:nvPr>
            <p:ph type="sldNum" idx="12"/>
          </p:nvPr>
        </p:nvSpPr>
        <p:spPr>
          <a:xfrm>
            <a:off x="4914900" y="8331200"/>
            <a:ext cx="1598612" cy="608012"/>
          </a:xfrm>
          <a:prstGeom prst="rect">
            <a:avLst/>
          </a:prstGeom>
          <a:noFill/>
          <a:ln>
            <a:noFill/>
          </a:ln>
        </p:spPr>
        <p:txBody>
          <a:bodyPr spcFirstLastPara="1" wrap="square" lIns="90000" tIns="46800" rIns="90000" bIns="46800" anchor="t" anchorCtr="0">
            <a:noAutofit/>
          </a:bodyPr>
          <a:lstStyle>
            <a:lvl1pPr marL="0" marR="0" lvl="0" indent="0" algn="r">
              <a:lnSpc>
                <a:spcPct val="100000"/>
              </a:lnSpc>
              <a:spcBef>
                <a:spcPts val="0"/>
              </a:spcBef>
              <a:spcAft>
                <a:spcPts val="0"/>
              </a:spcAft>
              <a:buClr>
                <a:srgbClr val="000000"/>
              </a:buClr>
              <a:buSzPts val="1000"/>
              <a:buFont typeface="Times New Roman"/>
              <a:buNone/>
              <a:defRPr sz="1000" b="0" i="0" u="none">
                <a:solidFill>
                  <a:srgbClr val="000000"/>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000"/>
              <a:buFont typeface="Times New Roman"/>
              <a:buNone/>
              <a:defRPr sz="1000" b="0" i="0" u="none">
                <a:solidFill>
                  <a:srgbClr val="000000"/>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000"/>
              <a:buFont typeface="Times New Roman"/>
              <a:buNone/>
              <a:defRPr sz="1000" b="0" i="0" u="none">
                <a:solidFill>
                  <a:srgbClr val="000000"/>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000"/>
              <a:buFont typeface="Times New Roman"/>
              <a:buNone/>
              <a:defRPr sz="1000" b="0" i="0" u="none">
                <a:solidFill>
                  <a:srgbClr val="000000"/>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000"/>
              <a:buFont typeface="Times New Roman"/>
              <a:buNone/>
              <a:defRPr sz="1000" b="0" i="0" u="none">
                <a:solidFill>
                  <a:srgbClr val="000000"/>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000"/>
              <a:buFont typeface="Times New Roman"/>
              <a:buNone/>
              <a:defRPr sz="1000" b="0" i="0" u="none">
                <a:solidFill>
                  <a:srgbClr val="000000"/>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000"/>
              <a:buFont typeface="Times New Roman"/>
              <a:buNone/>
              <a:defRPr sz="1000" b="0" i="0" u="none">
                <a:solidFill>
                  <a:srgbClr val="000000"/>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000"/>
              <a:buFont typeface="Times New Roman"/>
              <a:buNone/>
              <a:defRPr sz="1000" b="0" i="0" u="none">
                <a:solidFill>
                  <a:srgbClr val="000000"/>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000"/>
              <a:buFont typeface="Times New Roman"/>
              <a:buNone/>
              <a:defRPr sz="1000" b="0" i="0" u="none">
                <a:solidFill>
                  <a:srgbClr val="000000"/>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2"/>
        <p:cNvGrpSpPr/>
        <p:nvPr/>
      </p:nvGrpSpPr>
      <p:grpSpPr>
        <a:xfrm>
          <a:off x="0" y="0"/>
          <a:ext cx="0" cy="0"/>
          <a:chOff x="0" y="0"/>
          <a:chExt cx="0" cy="0"/>
        </a:xfrm>
      </p:grpSpPr>
      <p:sp>
        <p:nvSpPr>
          <p:cNvPr id="53" name="Google Shape;53;p7"/>
          <p:cNvSpPr txBox="1">
            <a:spLocks noGrp="1"/>
          </p:cNvSpPr>
          <p:nvPr>
            <p:ph type="title"/>
          </p:nvPr>
        </p:nvSpPr>
        <p:spPr>
          <a:xfrm>
            <a:off x="304800" y="0"/>
            <a:ext cx="6170612" cy="1522412"/>
          </a:xfrm>
          <a:prstGeom prst="rect">
            <a:avLst/>
          </a:prstGeom>
          <a:noFill/>
          <a:ln>
            <a:noFill/>
          </a:ln>
        </p:spPr>
        <p:txBody>
          <a:bodyPr spcFirstLastPara="1" wrap="square" lIns="90000" tIns="46800" rIns="90000" bIns="468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7"/>
          <p:cNvSpPr txBox="1">
            <a:spLocks noGrp="1"/>
          </p:cNvSpPr>
          <p:nvPr>
            <p:ph type="dt" idx="10"/>
          </p:nvPr>
        </p:nvSpPr>
        <p:spPr>
          <a:xfrm>
            <a:off x="342900" y="8331200"/>
            <a:ext cx="1598612" cy="608012"/>
          </a:xfrm>
          <a:prstGeom prst="rect">
            <a:avLst/>
          </a:prstGeom>
          <a:noFill/>
          <a:ln>
            <a:noFill/>
          </a:ln>
        </p:spPr>
        <p:txBody>
          <a:bodyPr spcFirstLastPara="1" wrap="square" lIns="90000" tIns="46800" rIns="90000" bIns="46800" anchor="t" anchorCtr="0"/>
          <a:lstStyle>
            <a:lvl1pPr lvl="0" algn="l">
              <a:lnSpc>
                <a:spcPct val="100000"/>
              </a:lnSpc>
              <a:spcBef>
                <a:spcPts val="0"/>
              </a:spcBef>
              <a:spcAft>
                <a:spcPts val="0"/>
              </a:spcAft>
              <a:buSzPts val="1400"/>
              <a:buNone/>
              <a:defRPr sz="1000">
                <a:solidFill>
                  <a:srgbClr val="000000"/>
                </a:solidFill>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7"/>
          <p:cNvSpPr txBox="1">
            <a:spLocks noGrp="1"/>
          </p:cNvSpPr>
          <p:nvPr>
            <p:ph type="ftr" idx="11"/>
          </p:nvPr>
        </p:nvSpPr>
        <p:spPr>
          <a:xfrm>
            <a:off x="381000" y="8331200"/>
            <a:ext cx="6094412" cy="1065212"/>
          </a:xfrm>
          <a:prstGeom prst="rect">
            <a:avLst/>
          </a:prstGeom>
          <a:noFill/>
          <a:ln>
            <a:noFill/>
          </a:ln>
        </p:spPr>
        <p:txBody>
          <a:bodyPr spcFirstLastPara="1" wrap="square" lIns="90000" tIns="46800" rIns="90000" bIns="46800" anchor="t" anchorCtr="0"/>
          <a:lstStyle>
            <a:lvl1pPr lvl="0" algn="ctr">
              <a:lnSpc>
                <a:spcPct val="100000"/>
              </a:lnSpc>
              <a:spcBef>
                <a:spcPts val="0"/>
              </a:spcBef>
              <a:spcAft>
                <a:spcPts val="0"/>
              </a:spcAft>
              <a:buSzPts val="1400"/>
              <a:buNone/>
              <a:defRPr sz="1600">
                <a:solidFill>
                  <a:srgbClr val="000000"/>
                </a:solidFill>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7"/>
          <p:cNvSpPr txBox="1">
            <a:spLocks noGrp="1"/>
          </p:cNvSpPr>
          <p:nvPr>
            <p:ph type="sldNum" idx="12"/>
          </p:nvPr>
        </p:nvSpPr>
        <p:spPr>
          <a:xfrm>
            <a:off x="4914900" y="8331200"/>
            <a:ext cx="1598612" cy="608012"/>
          </a:xfrm>
          <a:prstGeom prst="rect">
            <a:avLst/>
          </a:prstGeom>
          <a:noFill/>
          <a:ln>
            <a:noFill/>
          </a:ln>
        </p:spPr>
        <p:txBody>
          <a:bodyPr spcFirstLastPara="1" wrap="square" lIns="90000" tIns="46800" rIns="90000" bIns="46800" anchor="t" anchorCtr="0">
            <a:noAutofit/>
          </a:bodyPr>
          <a:lstStyle>
            <a:lvl1pPr marL="0" marR="0" lvl="0" indent="0" algn="r">
              <a:lnSpc>
                <a:spcPct val="100000"/>
              </a:lnSpc>
              <a:spcBef>
                <a:spcPts val="0"/>
              </a:spcBef>
              <a:spcAft>
                <a:spcPts val="0"/>
              </a:spcAft>
              <a:buClr>
                <a:srgbClr val="000000"/>
              </a:buClr>
              <a:buSzPts val="1000"/>
              <a:buFont typeface="Times New Roman"/>
              <a:buNone/>
              <a:defRPr sz="1000" b="0" i="0" u="none">
                <a:solidFill>
                  <a:srgbClr val="000000"/>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000"/>
              <a:buFont typeface="Times New Roman"/>
              <a:buNone/>
              <a:defRPr sz="1000" b="0" i="0" u="none">
                <a:solidFill>
                  <a:srgbClr val="000000"/>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000"/>
              <a:buFont typeface="Times New Roman"/>
              <a:buNone/>
              <a:defRPr sz="1000" b="0" i="0" u="none">
                <a:solidFill>
                  <a:srgbClr val="000000"/>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000"/>
              <a:buFont typeface="Times New Roman"/>
              <a:buNone/>
              <a:defRPr sz="1000" b="0" i="0" u="none">
                <a:solidFill>
                  <a:srgbClr val="000000"/>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000"/>
              <a:buFont typeface="Times New Roman"/>
              <a:buNone/>
              <a:defRPr sz="1000" b="0" i="0" u="none">
                <a:solidFill>
                  <a:srgbClr val="000000"/>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000"/>
              <a:buFont typeface="Times New Roman"/>
              <a:buNone/>
              <a:defRPr sz="1000" b="0" i="0" u="none">
                <a:solidFill>
                  <a:srgbClr val="000000"/>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000"/>
              <a:buFont typeface="Times New Roman"/>
              <a:buNone/>
              <a:defRPr sz="1000" b="0" i="0" u="none">
                <a:solidFill>
                  <a:srgbClr val="000000"/>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000"/>
              <a:buFont typeface="Times New Roman"/>
              <a:buNone/>
              <a:defRPr sz="1000" b="0" i="0" u="none">
                <a:solidFill>
                  <a:srgbClr val="000000"/>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000"/>
              <a:buFont typeface="Times New Roman"/>
              <a:buNone/>
              <a:defRPr sz="1000" b="0" i="0" u="none">
                <a:solidFill>
                  <a:srgbClr val="000000"/>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7"/>
        <p:cNvGrpSpPr/>
        <p:nvPr/>
      </p:nvGrpSpPr>
      <p:grpSpPr>
        <a:xfrm>
          <a:off x="0" y="0"/>
          <a:ext cx="0" cy="0"/>
          <a:chOff x="0" y="0"/>
          <a:chExt cx="0" cy="0"/>
        </a:xfrm>
      </p:grpSpPr>
      <p:sp>
        <p:nvSpPr>
          <p:cNvPr id="58" name="Google Shape;58;p8"/>
          <p:cNvSpPr txBox="1">
            <a:spLocks noGrp="1"/>
          </p:cNvSpPr>
          <p:nvPr>
            <p:ph type="title"/>
          </p:nvPr>
        </p:nvSpPr>
        <p:spPr>
          <a:xfrm>
            <a:off x="342900" y="366713"/>
            <a:ext cx="6172200" cy="1524000"/>
          </a:xfrm>
          <a:prstGeom prst="rect">
            <a:avLst/>
          </a:prstGeom>
          <a:noFill/>
          <a:ln>
            <a:noFill/>
          </a:ln>
        </p:spPr>
        <p:txBody>
          <a:bodyPr spcFirstLastPara="1" wrap="square" lIns="90000" tIns="46800" rIns="90000" bIns="468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8"/>
          <p:cNvSpPr txBox="1">
            <a:spLocks noGrp="1"/>
          </p:cNvSpPr>
          <p:nvPr>
            <p:ph type="body" idx="1"/>
          </p:nvPr>
        </p:nvSpPr>
        <p:spPr>
          <a:xfrm>
            <a:off x="342900" y="2046288"/>
            <a:ext cx="3030538" cy="854075"/>
          </a:xfrm>
          <a:prstGeom prst="rect">
            <a:avLst/>
          </a:prstGeom>
          <a:noFill/>
          <a:ln>
            <a:noFill/>
          </a:ln>
        </p:spPr>
        <p:txBody>
          <a:bodyPr spcFirstLastPara="1" wrap="square" lIns="90000" tIns="46800" rIns="90000" bIns="46800" anchor="b" anchorCtr="0"/>
          <a:lstStyle>
            <a:lvl1pPr marL="457200" lvl="0" indent="-228600" algn="l">
              <a:spcBef>
                <a:spcPts val="800"/>
              </a:spcBef>
              <a:spcAft>
                <a:spcPts val="0"/>
              </a:spcAft>
              <a:buSzPts val="2400"/>
              <a:buNone/>
              <a:defRPr sz="2400" b="1"/>
            </a:lvl1pPr>
            <a:lvl2pPr marL="914400" lvl="1" indent="-228600" algn="l">
              <a:spcBef>
                <a:spcPts val="675"/>
              </a:spcBef>
              <a:spcAft>
                <a:spcPts val="0"/>
              </a:spcAft>
              <a:buSzPts val="2000"/>
              <a:buNone/>
              <a:defRPr sz="2000" b="1"/>
            </a:lvl2pPr>
            <a:lvl3pPr marL="1371600" lvl="2" indent="-228600" algn="l">
              <a:spcBef>
                <a:spcPts val="575"/>
              </a:spcBef>
              <a:spcAft>
                <a:spcPts val="0"/>
              </a:spcAft>
              <a:buSzPts val="1800"/>
              <a:buNone/>
              <a:defRPr sz="1800" b="1"/>
            </a:lvl3pPr>
            <a:lvl4pPr marL="1828800" lvl="3" indent="-228600" algn="l">
              <a:spcBef>
                <a:spcPts val="500"/>
              </a:spcBef>
              <a:spcAft>
                <a:spcPts val="0"/>
              </a:spcAft>
              <a:buSzPts val="1600"/>
              <a:buNone/>
              <a:defRPr sz="1600" b="1"/>
            </a:lvl4pPr>
            <a:lvl5pPr marL="2286000" lvl="4" indent="-228600" algn="l">
              <a:spcBef>
                <a:spcPts val="500"/>
              </a:spcBef>
              <a:spcAft>
                <a:spcPts val="0"/>
              </a:spcAft>
              <a:buSzPts val="1600"/>
              <a:buNone/>
              <a:defRPr sz="1600" b="1"/>
            </a:lvl5pPr>
            <a:lvl6pPr marL="2743200" lvl="5" indent="-228600" algn="l">
              <a:spcBef>
                <a:spcPts val="500"/>
              </a:spcBef>
              <a:spcAft>
                <a:spcPts val="0"/>
              </a:spcAft>
              <a:buSzPts val="1600"/>
              <a:buNone/>
              <a:defRPr sz="1600" b="1"/>
            </a:lvl6pPr>
            <a:lvl7pPr marL="3200400" lvl="6" indent="-228600" algn="l">
              <a:spcBef>
                <a:spcPts val="500"/>
              </a:spcBef>
              <a:spcAft>
                <a:spcPts val="0"/>
              </a:spcAft>
              <a:buSzPts val="1600"/>
              <a:buNone/>
              <a:defRPr sz="1600" b="1"/>
            </a:lvl7pPr>
            <a:lvl8pPr marL="3657600" lvl="7" indent="-228600" algn="l">
              <a:spcBef>
                <a:spcPts val="500"/>
              </a:spcBef>
              <a:spcAft>
                <a:spcPts val="0"/>
              </a:spcAft>
              <a:buSzPts val="1600"/>
              <a:buNone/>
              <a:defRPr sz="1600" b="1"/>
            </a:lvl8pPr>
            <a:lvl9pPr marL="4114800" lvl="8" indent="-228600" algn="l">
              <a:spcBef>
                <a:spcPts val="500"/>
              </a:spcBef>
              <a:spcAft>
                <a:spcPts val="0"/>
              </a:spcAft>
              <a:buSzPts val="1600"/>
              <a:buNone/>
              <a:defRPr sz="1600" b="1"/>
            </a:lvl9pPr>
          </a:lstStyle>
          <a:p>
            <a:endParaRPr/>
          </a:p>
        </p:txBody>
      </p:sp>
      <p:sp>
        <p:nvSpPr>
          <p:cNvPr id="60" name="Google Shape;60;p8"/>
          <p:cNvSpPr txBox="1">
            <a:spLocks noGrp="1"/>
          </p:cNvSpPr>
          <p:nvPr>
            <p:ph type="body" idx="2"/>
          </p:nvPr>
        </p:nvSpPr>
        <p:spPr>
          <a:xfrm>
            <a:off x="342900" y="2900363"/>
            <a:ext cx="3030538" cy="5267325"/>
          </a:xfrm>
          <a:prstGeom prst="rect">
            <a:avLst/>
          </a:prstGeom>
          <a:noFill/>
          <a:ln>
            <a:noFill/>
          </a:ln>
        </p:spPr>
        <p:txBody>
          <a:bodyPr spcFirstLastPara="1" wrap="square" lIns="90000" tIns="46800" rIns="90000" bIns="46800" anchor="t" anchorCtr="0"/>
          <a:lstStyle>
            <a:lvl1pPr marL="457200" lvl="0" indent="-381000" algn="l">
              <a:spcBef>
                <a:spcPts val="800"/>
              </a:spcBef>
              <a:spcAft>
                <a:spcPts val="0"/>
              </a:spcAft>
              <a:buSzPts val="2400"/>
              <a:buChar char="•"/>
              <a:defRPr sz="2400"/>
            </a:lvl1pPr>
            <a:lvl2pPr marL="914400" lvl="1" indent="-355600" algn="l">
              <a:spcBef>
                <a:spcPts val="675"/>
              </a:spcBef>
              <a:spcAft>
                <a:spcPts val="0"/>
              </a:spcAft>
              <a:buSzPts val="2000"/>
              <a:buChar char="–"/>
              <a:defRPr sz="2000"/>
            </a:lvl2pPr>
            <a:lvl3pPr marL="1371600" lvl="2" indent="-342900" algn="l">
              <a:spcBef>
                <a:spcPts val="575"/>
              </a:spcBef>
              <a:spcAft>
                <a:spcPts val="0"/>
              </a:spcAft>
              <a:buSzPts val="1800"/>
              <a:buChar char="•"/>
              <a:defRPr sz="1800"/>
            </a:lvl3pPr>
            <a:lvl4pPr marL="1828800" lvl="3" indent="-330200" algn="l">
              <a:spcBef>
                <a:spcPts val="500"/>
              </a:spcBef>
              <a:spcAft>
                <a:spcPts val="0"/>
              </a:spcAft>
              <a:buSzPts val="1600"/>
              <a:buChar char="–"/>
              <a:defRPr sz="1600"/>
            </a:lvl4pPr>
            <a:lvl5pPr marL="2286000" lvl="4" indent="-330200" algn="l">
              <a:spcBef>
                <a:spcPts val="500"/>
              </a:spcBef>
              <a:spcAft>
                <a:spcPts val="0"/>
              </a:spcAft>
              <a:buSzPts val="1600"/>
              <a:buChar char="»"/>
              <a:defRPr sz="1600"/>
            </a:lvl5pPr>
            <a:lvl6pPr marL="2743200" lvl="5" indent="-228600" algn="l">
              <a:spcBef>
                <a:spcPts val="500"/>
              </a:spcBef>
              <a:spcAft>
                <a:spcPts val="0"/>
              </a:spcAft>
              <a:buSzPts val="1400"/>
              <a:buNone/>
              <a:defRPr sz="1600"/>
            </a:lvl6pPr>
            <a:lvl7pPr marL="3200400" lvl="6" indent="-228600" algn="l">
              <a:spcBef>
                <a:spcPts val="500"/>
              </a:spcBef>
              <a:spcAft>
                <a:spcPts val="0"/>
              </a:spcAft>
              <a:buSzPts val="1400"/>
              <a:buNone/>
              <a:defRPr sz="1600"/>
            </a:lvl7pPr>
            <a:lvl8pPr marL="3657600" lvl="7" indent="-228600" algn="l">
              <a:spcBef>
                <a:spcPts val="500"/>
              </a:spcBef>
              <a:spcAft>
                <a:spcPts val="0"/>
              </a:spcAft>
              <a:buSzPts val="1400"/>
              <a:buNone/>
              <a:defRPr sz="1600"/>
            </a:lvl8pPr>
            <a:lvl9pPr marL="4114800" lvl="8" indent="-228600" algn="l">
              <a:spcBef>
                <a:spcPts val="500"/>
              </a:spcBef>
              <a:spcAft>
                <a:spcPts val="0"/>
              </a:spcAft>
              <a:buSzPts val="1400"/>
              <a:buNone/>
              <a:defRPr sz="1600"/>
            </a:lvl9pPr>
          </a:lstStyle>
          <a:p>
            <a:endParaRPr/>
          </a:p>
        </p:txBody>
      </p:sp>
      <p:sp>
        <p:nvSpPr>
          <p:cNvPr id="61" name="Google Shape;61;p8"/>
          <p:cNvSpPr txBox="1">
            <a:spLocks noGrp="1"/>
          </p:cNvSpPr>
          <p:nvPr>
            <p:ph type="body" idx="3"/>
          </p:nvPr>
        </p:nvSpPr>
        <p:spPr>
          <a:xfrm>
            <a:off x="3484563" y="2046288"/>
            <a:ext cx="3030537" cy="854075"/>
          </a:xfrm>
          <a:prstGeom prst="rect">
            <a:avLst/>
          </a:prstGeom>
          <a:noFill/>
          <a:ln>
            <a:noFill/>
          </a:ln>
        </p:spPr>
        <p:txBody>
          <a:bodyPr spcFirstLastPara="1" wrap="square" lIns="90000" tIns="46800" rIns="90000" bIns="46800" anchor="b" anchorCtr="0"/>
          <a:lstStyle>
            <a:lvl1pPr marL="457200" lvl="0" indent="-228600" algn="l">
              <a:spcBef>
                <a:spcPts val="800"/>
              </a:spcBef>
              <a:spcAft>
                <a:spcPts val="0"/>
              </a:spcAft>
              <a:buSzPts val="2400"/>
              <a:buNone/>
              <a:defRPr sz="2400" b="1"/>
            </a:lvl1pPr>
            <a:lvl2pPr marL="914400" lvl="1" indent="-228600" algn="l">
              <a:spcBef>
                <a:spcPts val="675"/>
              </a:spcBef>
              <a:spcAft>
                <a:spcPts val="0"/>
              </a:spcAft>
              <a:buSzPts val="2000"/>
              <a:buNone/>
              <a:defRPr sz="2000" b="1"/>
            </a:lvl2pPr>
            <a:lvl3pPr marL="1371600" lvl="2" indent="-228600" algn="l">
              <a:spcBef>
                <a:spcPts val="575"/>
              </a:spcBef>
              <a:spcAft>
                <a:spcPts val="0"/>
              </a:spcAft>
              <a:buSzPts val="1800"/>
              <a:buNone/>
              <a:defRPr sz="1800" b="1"/>
            </a:lvl3pPr>
            <a:lvl4pPr marL="1828800" lvl="3" indent="-228600" algn="l">
              <a:spcBef>
                <a:spcPts val="500"/>
              </a:spcBef>
              <a:spcAft>
                <a:spcPts val="0"/>
              </a:spcAft>
              <a:buSzPts val="1600"/>
              <a:buNone/>
              <a:defRPr sz="1600" b="1"/>
            </a:lvl4pPr>
            <a:lvl5pPr marL="2286000" lvl="4" indent="-228600" algn="l">
              <a:spcBef>
                <a:spcPts val="500"/>
              </a:spcBef>
              <a:spcAft>
                <a:spcPts val="0"/>
              </a:spcAft>
              <a:buSzPts val="1600"/>
              <a:buNone/>
              <a:defRPr sz="1600" b="1"/>
            </a:lvl5pPr>
            <a:lvl6pPr marL="2743200" lvl="5" indent="-228600" algn="l">
              <a:spcBef>
                <a:spcPts val="500"/>
              </a:spcBef>
              <a:spcAft>
                <a:spcPts val="0"/>
              </a:spcAft>
              <a:buSzPts val="1600"/>
              <a:buNone/>
              <a:defRPr sz="1600" b="1"/>
            </a:lvl6pPr>
            <a:lvl7pPr marL="3200400" lvl="6" indent="-228600" algn="l">
              <a:spcBef>
                <a:spcPts val="500"/>
              </a:spcBef>
              <a:spcAft>
                <a:spcPts val="0"/>
              </a:spcAft>
              <a:buSzPts val="1600"/>
              <a:buNone/>
              <a:defRPr sz="1600" b="1"/>
            </a:lvl7pPr>
            <a:lvl8pPr marL="3657600" lvl="7" indent="-228600" algn="l">
              <a:spcBef>
                <a:spcPts val="500"/>
              </a:spcBef>
              <a:spcAft>
                <a:spcPts val="0"/>
              </a:spcAft>
              <a:buSzPts val="1600"/>
              <a:buNone/>
              <a:defRPr sz="1600" b="1"/>
            </a:lvl8pPr>
            <a:lvl9pPr marL="4114800" lvl="8" indent="-228600" algn="l">
              <a:spcBef>
                <a:spcPts val="500"/>
              </a:spcBef>
              <a:spcAft>
                <a:spcPts val="0"/>
              </a:spcAft>
              <a:buSzPts val="1600"/>
              <a:buNone/>
              <a:defRPr sz="1600" b="1"/>
            </a:lvl9pPr>
          </a:lstStyle>
          <a:p>
            <a:endParaRPr/>
          </a:p>
        </p:txBody>
      </p:sp>
      <p:sp>
        <p:nvSpPr>
          <p:cNvPr id="62" name="Google Shape;62;p8"/>
          <p:cNvSpPr txBox="1">
            <a:spLocks noGrp="1"/>
          </p:cNvSpPr>
          <p:nvPr>
            <p:ph type="body" idx="4"/>
          </p:nvPr>
        </p:nvSpPr>
        <p:spPr>
          <a:xfrm>
            <a:off x="3484563" y="2900363"/>
            <a:ext cx="3030537" cy="5267325"/>
          </a:xfrm>
          <a:prstGeom prst="rect">
            <a:avLst/>
          </a:prstGeom>
          <a:noFill/>
          <a:ln>
            <a:noFill/>
          </a:ln>
        </p:spPr>
        <p:txBody>
          <a:bodyPr spcFirstLastPara="1" wrap="square" lIns="90000" tIns="46800" rIns="90000" bIns="46800" anchor="t" anchorCtr="0"/>
          <a:lstStyle>
            <a:lvl1pPr marL="457200" lvl="0" indent="-381000" algn="l">
              <a:spcBef>
                <a:spcPts val="800"/>
              </a:spcBef>
              <a:spcAft>
                <a:spcPts val="0"/>
              </a:spcAft>
              <a:buSzPts val="2400"/>
              <a:buChar char="•"/>
              <a:defRPr sz="2400"/>
            </a:lvl1pPr>
            <a:lvl2pPr marL="914400" lvl="1" indent="-355600" algn="l">
              <a:spcBef>
                <a:spcPts val="675"/>
              </a:spcBef>
              <a:spcAft>
                <a:spcPts val="0"/>
              </a:spcAft>
              <a:buSzPts val="2000"/>
              <a:buChar char="–"/>
              <a:defRPr sz="2000"/>
            </a:lvl2pPr>
            <a:lvl3pPr marL="1371600" lvl="2" indent="-342900" algn="l">
              <a:spcBef>
                <a:spcPts val="575"/>
              </a:spcBef>
              <a:spcAft>
                <a:spcPts val="0"/>
              </a:spcAft>
              <a:buSzPts val="1800"/>
              <a:buChar char="•"/>
              <a:defRPr sz="1800"/>
            </a:lvl3pPr>
            <a:lvl4pPr marL="1828800" lvl="3" indent="-330200" algn="l">
              <a:spcBef>
                <a:spcPts val="500"/>
              </a:spcBef>
              <a:spcAft>
                <a:spcPts val="0"/>
              </a:spcAft>
              <a:buSzPts val="1600"/>
              <a:buChar char="–"/>
              <a:defRPr sz="1600"/>
            </a:lvl4pPr>
            <a:lvl5pPr marL="2286000" lvl="4" indent="-330200" algn="l">
              <a:spcBef>
                <a:spcPts val="500"/>
              </a:spcBef>
              <a:spcAft>
                <a:spcPts val="0"/>
              </a:spcAft>
              <a:buSzPts val="1600"/>
              <a:buChar char="»"/>
              <a:defRPr sz="1600"/>
            </a:lvl5pPr>
            <a:lvl6pPr marL="2743200" lvl="5" indent="-228600" algn="l">
              <a:spcBef>
                <a:spcPts val="500"/>
              </a:spcBef>
              <a:spcAft>
                <a:spcPts val="0"/>
              </a:spcAft>
              <a:buSzPts val="1400"/>
              <a:buNone/>
              <a:defRPr sz="1600"/>
            </a:lvl6pPr>
            <a:lvl7pPr marL="3200400" lvl="6" indent="-228600" algn="l">
              <a:spcBef>
                <a:spcPts val="500"/>
              </a:spcBef>
              <a:spcAft>
                <a:spcPts val="0"/>
              </a:spcAft>
              <a:buSzPts val="1400"/>
              <a:buNone/>
              <a:defRPr sz="1600"/>
            </a:lvl7pPr>
            <a:lvl8pPr marL="3657600" lvl="7" indent="-228600" algn="l">
              <a:spcBef>
                <a:spcPts val="500"/>
              </a:spcBef>
              <a:spcAft>
                <a:spcPts val="0"/>
              </a:spcAft>
              <a:buSzPts val="1400"/>
              <a:buNone/>
              <a:defRPr sz="1600"/>
            </a:lvl8pPr>
            <a:lvl9pPr marL="4114800" lvl="8" indent="-228600" algn="l">
              <a:spcBef>
                <a:spcPts val="500"/>
              </a:spcBef>
              <a:spcAft>
                <a:spcPts val="0"/>
              </a:spcAft>
              <a:buSzPts val="1400"/>
              <a:buNone/>
              <a:defRPr sz="1600"/>
            </a:lvl9pPr>
          </a:lstStyle>
          <a:p>
            <a:endParaRPr/>
          </a:p>
        </p:txBody>
      </p:sp>
      <p:sp>
        <p:nvSpPr>
          <p:cNvPr id="63" name="Google Shape;63;p8"/>
          <p:cNvSpPr txBox="1">
            <a:spLocks noGrp="1"/>
          </p:cNvSpPr>
          <p:nvPr>
            <p:ph type="dt" idx="10"/>
          </p:nvPr>
        </p:nvSpPr>
        <p:spPr>
          <a:xfrm>
            <a:off x="342900" y="8331200"/>
            <a:ext cx="1598612" cy="608012"/>
          </a:xfrm>
          <a:prstGeom prst="rect">
            <a:avLst/>
          </a:prstGeom>
          <a:noFill/>
          <a:ln>
            <a:noFill/>
          </a:ln>
        </p:spPr>
        <p:txBody>
          <a:bodyPr spcFirstLastPara="1" wrap="square" lIns="90000" tIns="46800" rIns="90000" bIns="46800" anchor="t" anchorCtr="0"/>
          <a:lstStyle>
            <a:lvl1pPr lvl="0" algn="l">
              <a:lnSpc>
                <a:spcPct val="100000"/>
              </a:lnSpc>
              <a:spcBef>
                <a:spcPts val="0"/>
              </a:spcBef>
              <a:spcAft>
                <a:spcPts val="0"/>
              </a:spcAft>
              <a:buSzPts val="1400"/>
              <a:buNone/>
              <a:defRPr sz="1000">
                <a:solidFill>
                  <a:srgbClr val="000000"/>
                </a:solidFill>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8"/>
          <p:cNvSpPr txBox="1">
            <a:spLocks noGrp="1"/>
          </p:cNvSpPr>
          <p:nvPr>
            <p:ph type="ftr" idx="11"/>
          </p:nvPr>
        </p:nvSpPr>
        <p:spPr>
          <a:xfrm>
            <a:off x="381000" y="8331200"/>
            <a:ext cx="6094412" cy="1065212"/>
          </a:xfrm>
          <a:prstGeom prst="rect">
            <a:avLst/>
          </a:prstGeom>
          <a:noFill/>
          <a:ln>
            <a:noFill/>
          </a:ln>
        </p:spPr>
        <p:txBody>
          <a:bodyPr spcFirstLastPara="1" wrap="square" lIns="90000" tIns="46800" rIns="90000" bIns="46800" anchor="t" anchorCtr="0"/>
          <a:lstStyle>
            <a:lvl1pPr lvl="0" algn="ctr">
              <a:lnSpc>
                <a:spcPct val="100000"/>
              </a:lnSpc>
              <a:spcBef>
                <a:spcPts val="0"/>
              </a:spcBef>
              <a:spcAft>
                <a:spcPts val="0"/>
              </a:spcAft>
              <a:buSzPts val="1400"/>
              <a:buNone/>
              <a:defRPr sz="1600">
                <a:solidFill>
                  <a:srgbClr val="000000"/>
                </a:solidFill>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8"/>
          <p:cNvSpPr txBox="1">
            <a:spLocks noGrp="1"/>
          </p:cNvSpPr>
          <p:nvPr>
            <p:ph type="sldNum" idx="12"/>
          </p:nvPr>
        </p:nvSpPr>
        <p:spPr>
          <a:xfrm>
            <a:off x="4914900" y="8331200"/>
            <a:ext cx="1598612" cy="608012"/>
          </a:xfrm>
          <a:prstGeom prst="rect">
            <a:avLst/>
          </a:prstGeom>
          <a:noFill/>
          <a:ln>
            <a:noFill/>
          </a:ln>
        </p:spPr>
        <p:txBody>
          <a:bodyPr spcFirstLastPara="1" wrap="square" lIns="90000" tIns="46800" rIns="90000" bIns="46800" anchor="t" anchorCtr="0">
            <a:noAutofit/>
          </a:bodyPr>
          <a:lstStyle>
            <a:lvl1pPr marL="0" marR="0" lvl="0" indent="0" algn="r">
              <a:lnSpc>
                <a:spcPct val="100000"/>
              </a:lnSpc>
              <a:spcBef>
                <a:spcPts val="0"/>
              </a:spcBef>
              <a:spcAft>
                <a:spcPts val="0"/>
              </a:spcAft>
              <a:buClr>
                <a:srgbClr val="000000"/>
              </a:buClr>
              <a:buSzPts val="1000"/>
              <a:buFont typeface="Times New Roman"/>
              <a:buNone/>
              <a:defRPr sz="1000" b="0" i="0" u="none">
                <a:solidFill>
                  <a:srgbClr val="000000"/>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000"/>
              <a:buFont typeface="Times New Roman"/>
              <a:buNone/>
              <a:defRPr sz="1000" b="0" i="0" u="none">
                <a:solidFill>
                  <a:srgbClr val="000000"/>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000"/>
              <a:buFont typeface="Times New Roman"/>
              <a:buNone/>
              <a:defRPr sz="1000" b="0" i="0" u="none">
                <a:solidFill>
                  <a:srgbClr val="000000"/>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000"/>
              <a:buFont typeface="Times New Roman"/>
              <a:buNone/>
              <a:defRPr sz="1000" b="0" i="0" u="none">
                <a:solidFill>
                  <a:srgbClr val="000000"/>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000"/>
              <a:buFont typeface="Times New Roman"/>
              <a:buNone/>
              <a:defRPr sz="1000" b="0" i="0" u="none">
                <a:solidFill>
                  <a:srgbClr val="000000"/>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000"/>
              <a:buFont typeface="Times New Roman"/>
              <a:buNone/>
              <a:defRPr sz="1000" b="0" i="0" u="none">
                <a:solidFill>
                  <a:srgbClr val="000000"/>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000"/>
              <a:buFont typeface="Times New Roman"/>
              <a:buNone/>
              <a:defRPr sz="1000" b="0" i="0" u="none">
                <a:solidFill>
                  <a:srgbClr val="000000"/>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000"/>
              <a:buFont typeface="Times New Roman"/>
              <a:buNone/>
              <a:defRPr sz="1000" b="0" i="0" u="none">
                <a:solidFill>
                  <a:srgbClr val="000000"/>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000"/>
              <a:buFont typeface="Times New Roman"/>
              <a:buNone/>
              <a:defRPr sz="1000" b="0" i="0" u="none">
                <a:solidFill>
                  <a:srgbClr val="000000"/>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66"/>
        <p:cNvGrpSpPr/>
        <p:nvPr/>
      </p:nvGrpSpPr>
      <p:grpSpPr>
        <a:xfrm>
          <a:off x="0" y="0"/>
          <a:ext cx="0" cy="0"/>
          <a:chOff x="0" y="0"/>
          <a:chExt cx="0" cy="0"/>
        </a:xfrm>
      </p:grpSpPr>
      <p:sp>
        <p:nvSpPr>
          <p:cNvPr id="67" name="Google Shape;67;p9"/>
          <p:cNvSpPr txBox="1">
            <a:spLocks noGrp="1"/>
          </p:cNvSpPr>
          <p:nvPr>
            <p:ph type="title"/>
          </p:nvPr>
        </p:nvSpPr>
        <p:spPr>
          <a:xfrm>
            <a:off x="304800" y="0"/>
            <a:ext cx="6170612" cy="1522412"/>
          </a:xfrm>
          <a:prstGeom prst="rect">
            <a:avLst/>
          </a:prstGeom>
          <a:noFill/>
          <a:ln>
            <a:noFill/>
          </a:ln>
        </p:spPr>
        <p:txBody>
          <a:bodyPr spcFirstLastPara="1" wrap="square" lIns="90000" tIns="46800" rIns="90000" bIns="468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9"/>
          <p:cNvSpPr txBox="1">
            <a:spLocks noGrp="1"/>
          </p:cNvSpPr>
          <p:nvPr>
            <p:ph type="body" idx="1"/>
          </p:nvPr>
        </p:nvSpPr>
        <p:spPr>
          <a:xfrm>
            <a:off x="342900" y="2133600"/>
            <a:ext cx="3008313" cy="6265863"/>
          </a:xfrm>
          <a:prstGeom prst="rect">
            <a:avLst/>
          </a:prstGeom>
          <a:noFill/>
          <a:ln>
            <a:noFill/>
          </a:ln>
        </p:spPr>
        <p:txBody>
          <a:bodyPr spcFirstLastPara="1" wrap="square" lIns="90000" tIns="46800" rIns="90000" bIns="46800" anchor="t" anchorCtr="0"/>
          <a:lstStyle>
            <a:lvl1pPr marL="457200" lvl="0" indent="-406400" algn="l">
              <a:spcBef>
                <a:spcPts val="800"/>
              </a:spcBef>
              <a:spcAft>
                <a:spcPts val="0"/>
              </a:spcAft>
              <a:buSzPts val="2800"/>
              <a:buChar char="•"/>
              <a:defRPr sz="2800"/>
            </a:lvl1pPr>
            <a:lvl2pPr marL="914400" lvl="1" indent="-381000" algn="l">
              <a:spcBef>
                <a:spcPts val="675"/>
              </a:spcBef>
              <a:spcAft>
                <a:spcPts val="0"/>
              </a:spcAft>
              <a:buSzPts val="2400"/>
              <a:buChar char="–"/>
              <a:defRPr sz="2400"/>
            </a:lvl2pPr>
            <a:lvl3pPr marL="1371600" lvl="2" indent="-355600" algn="l">
              <a:spcBef>
                <a:spcPts val="575"/>
              </a:spcBef>
              <a:spcAft>
                <a:spcPts val="0"/>
              </a:spcAft>
              <a:buSzPts val="2000"/>
              <a:buChar char="•"/>
              <a:defRPr sz="2000"/>
            </a:lvl3pPr>
            <a:lvl4pPr marL="1828800" lvl="3" indent="-342900" algn="l">
              <a:spcBef>
                <a:spcPts val="500"/>
              </a:spcBef>
              <a:spcAft>
                <a:spcPts val="0"/>
              </a:spcAft>
              <a:buSzPts val="1800"/>
              <a:buChar char="–"/>
              <a:defRPr sz="1800"/>
            </a:lvl4pPr>
            <a:lvl5pPr marL="2286000" lvl="4" indent="-342900" algn="l">
              <a:spcBef>
                <a:spcPts val="500"/>
              </a:spcBef>
              <a:spcAft>
                <a:spcPts val="0"/>
              </a:spcAft>
              <a:buSzPts val="1800"/>
              <a:buChar char="»"/>
              <a:defRPr sz="1800"/>
            </a:lvl5pPr>
            <a:lvl6pPr marL="2743200" lvl="5" indent="-228600" algn="l">
              <a:spcBef>
                <a:spcPts val="500"/>
              </a:spcBef>
              <a:spcAft>
                <a:spcPts val="0"/>
              </a:spcAft>
              <a:buSzPts val="1400"/>
              <a:buNone/>
              <a:defRPr sz="1800"/>
            </a:lvl6pPr>
            <a:lvl7pPr marL="3200400" lvl="6" indent="-228600" algn="l">
              <a:spcBef>
                <a:spcPts val="500"/>
              </a:spcBef>
              <a:spcAft>
                <a:spcPts val="0"/>
              </a:spcAft>
              <a:buSzPts val="1400"/>
              <a:buNone/>
              <a:defRPr sz="1800"/>
            </a:lvl7pPr>
            <a:lvl8pPr marL="3657600" lvl="7" indent="-228600" algn="l">
              <a:spcBef>
                <a:spcPts val="500"/>
              </a:spcBef>
              <a:spcAft>
                <a:spcPts val="0"/>
              </a:spcAft>
              <a:buSzPts val="1400"/>
              <a:buNone/>
              <a:defRPr sz="1800"/>
            </a:lvl8pPr>
            <a:lvl9pPr marL="4114800" lvl="8" indent="-228600" algn="l">
              <a:spcBef>
                <a:spcPts val="500"/>
              </a:spcBef>
              <a:spcAft>
                <a:spcPts val="0"/>
              </a:spcAft>
              <a:buSzPts val="1400"/>
              <a:buNone/>
              <a:defRPr sz="1800"/>
            </a:lvl9pPr>
          </a:lstStyle>
          <a:p>
            <a:endParaRPr/>
          </a:p>
        </p:txBody>
      </p:sp>
      <p:sp>
        <p:nvSpPr>
          <p:cNvPr id="69" name="Google Shape;69;p9"/>
          <p:cNvSpPr txBox="1">
            <a:spLocks noGrp="1"/>
          </p:cNvSpPr>
          <p:nvPr>
            <p:ph type="body" idx="2"/>
          </p:nvPr>
        </p:nvSpPr>
        <p:spPr>
          <a:xfrm>
            <a:off x="3503613" y="2133600"/>
            <a:ext cx="3009900" cy="6265863"/>
          </a:xfrm>
          <a:prstGeom prst="rect">
            <a:avLst/>
          </a:prstGeom>
          <a:noFill/>
          <a:ln>
            <a:noFill/>
          </a:ln>
        </p:spPr>
        <p:txBody>
          <a:bodyPr spcFirstLastPara="1" wrap="square" lIns="90000" tIns="46800" rIns="90000" bIns="46800" anchor="t" anchorCtr="0"/>
          <a:lstStyle>
            <a:lvl1pPr marL="457200" lvl="0" indent="-406400" algn="l">
              <a:spcBef>
                <a:spcPts val="800"/>
              </a:spcBef>
              <a:spcAft>
                <a:spcPts val="0"/>
              </a:spcAft>
              <a:buSzPts val="2800"/>
              <a:buChar char="•"/>
              <a:defRPr sz="2800"/>
            </a:lvl1pPr>
            <a:lvl2pPr marL="914400" lvl="1" indent="-381000" algn="l">
              <a:spcBef>
                <a:spcPts val="675"/>
              </a:spcBef>
              <a:spcAft>
                <a:spcPts val="0"/>
              </a:spcAft>
              <a:buSzPts val="2400"/>
              <a:buChar char="–"/>
              <a:defRPr sz="2400"/>
            </a:lvl2pPr>
            <a:lvl3pPr marL="1371600" lvl="2" indent="-355600" algn="l">
              <a:spcBef>
                <a:spcPts val="575"/>
              </a:spcBef>
              <a:spcAft>
                <a:spcPts val="0"/>
              </a:spcAft>
              <a:buSzPts val="2000"/>
              <a:buChar char="•"/>
              <a:defRPr sz="2000"/>
            </a:lvl3pPr>
            <a:lvl4pPr marL="1828800" lvl="3" indent="-342900" algn="l">
              <a:spcBef>
                <a:spcPts val="500"/>
              </a:spcBef>
              <a:spcAft>
                <a:spcPts val="0"/>
              </a:spcAft>
              <a:buSzPts val="1800"/>
              <a:buChar char="–"/>
              <a:defRPr sz="1800"/>
            </a:lvl4pPr>
            <a:lvl5pPr marL="2286000" lvl="4" indent="-342900" algn="l">
              <a:spcBef>
                <a:spcPts val="500"/>
              </a:spcBef>
              <a:spcAft>
                <a:spcPts val="0"/>
              </a:spcAft>
              <a:buSzPts val="1800"/>
              <a:buChar char="»"/>
              <a:defRPr sz="1800"/>
            </a:lvl5pPr>
            <a:lvl6pPr marL="2743200" lvl="5" indent="-228600" algn="l">
              <a:spcBef>
                <a:spcPts val="500"/>
              </a:spcBef>
              <a:spcAft>
                <a:spcPts val="0"/>
              </a:spcAft>
              <a:buSzPts val="1400"/>
              <a:buNone/>
              <a:defRPr sz="1800"/>
            </a:lvl6pPr>
            <a:lvl7pPr marL="3200400" lvl="6" indent="-228600" algn="l">
              <a:spcBef>
                <a:spcPts val="500"/>
              </a:spcBef>
              <a:spcAft>
                <a:spcPts val="0"/>
              </a:spcAft>
              <a:buSzPts val="1400"/>
              <a:buNone/>
              <a:defRPr sz="1800"/>
            </a:lvl7pPr>
            <a:lvl8pPr marL="3657600" lvl="7" indent="-228600" algn="l">
              <a:spcBef>
                <a:spcPts val="500"/>
              </a:spcBef>
              <a:spcAft>
                <a:spcPts val="0"/>
              </a:spcAft>
              <a:buSzPts val="1400"/>
              <a:buNone/>
              <a:defRPr sz="1800"/>
            </a:lvl8pPr>
            <a:lvl9pPr marL="4114800" lvl="8" indent="-228600" algn="l">
              <a:spcBef>
                <a:spcPts val="500"/>
              </a:spcBef>
              <a:spcAft>
                <a:spcPts val="0"/>
              </a:spcAft>
              <a:buSzPts val="1400"/>
              <a:buNone/>
              <a:defRPr sz="1800"/>
            </a:lvl9pPr>
          </a:lstStyle>
          <a:p>
            <a:endParaRPr/>
          </a:p>
        </p:txBody>
      </p:sp>
      <p:sp>
        <p:nvSpPr>
          <p:cNvPr id="70" name="Google Shape;70;p9"/>
          <p:cNvSpPr txBox="1">
            <a:spLocks noGrp="1"/>
          </p:cNvSpPr>
          <p:nvPr>
            <p:ph type="dt" idx="10"/>
          </p:nvPr>
        </p:nvSpPr>
        <p:spPr>
          <a:xfrm>
            <a:off x="342900" y="8331200"/>
            <a:ext cx="1598612" cy="608012"/>
          </a:xfrm>
          <a:prstGeom prst="rect">
            <a:avLst/>
          </a:prstGeom>
          <a:noFill/>
          <a:ln>
            <a:noFill/>
          </a:ln>
        </p:spPr>
        <p:txBody>
          <a:bodyPr spcFirstLastPara="1" wrap="square" lIns="90000" tIns="46800" rIns="90000" bIns="46800" anchor="t" anchorCtr="0"/>
          <a:lstStyle>
            <a:lvl1pPr lvl="0" algn="l">
              <a:lnSpc>
                <a:spcPct val="100000"/>
              </a:lnSpc>
              <a:spcBef>
                <a:spcPts val="0"/>
              </a:spcBef>
              <a:spcAft>
                <a:spcPts val="0"/>
              </a:spcAft>
              <a:buSzPts val="1400"/>
              <a:buNone/>
              <a:defRPr sz="1000">
                <a:solidFill>
                  <a:srgbClr val="000000"/>
                </a:solidFill>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9"/>
          <p:cNvSpPr txBox="1">
            <a:spLocks noGrp="1"/>
          </p:cNvSpPr>
          <p:nvPr>
            <p:ph type="ftr" idx="11"/>
          </p:nvPr>
        </p:nvSpPr>
        <p:spPr>
          <a:xfrm>
            <a:off x="381000" y="8331200"/>
            <a:ext cx="6094412" cy="1065212"/>
          </a:xfrm>
          <a:prstGeom prst="rect">
            <a:avLst/>
          </a:prstGeom>
          <a:noFill/>
          <a:ln>
            <a:noFill/>
          </a:ln>
        </p:spPr>
        <p:txBody>
          <a:bodyPr spcFirstLastPara="1" wrap="square" lIns="90000" tIns="46800" rIns="90000" bIns="46800" anchor="t" anchorCtr="0"/>
          <a:lstStyle>
            <a:lvl1pPr lvl="0" algn="ctr">
              <a:lnSpc>
                <a:spcPct val="100000"/>
              </a:lnSpc>
              <a:spcBef>
                <a:spcPts val="0"/>
              </a:spcBef>
              <a:spcAft>
                <a:spcPts val="0"/>
              </a:spcAft>
              <a:buSzPts val="1400"/>
              <a:buNone/>
              <a:defRPr sz="1600">
                <a:solidFill>
                  <a:srgbClr val="000000"/>
                </a:solidFill>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9"/>
          <p:cNvSpPr txBox="1">
            <a:spLocks noGrp="1"/>
          </p:cNvSpPr>
          <p:nvPr>
            <p:ph type="sldNum" idx="12"/>
          </p:nvPr>
        </p:nvSpPr>
        <p:spPr>
          <a:xfrm>
            <a:off x="4914900" y="8331200"/>
            <a:ext cx="1598612" cy="608012"/>
          </a:xfrm>
          <a:prstGeom prst="rect">
            <a:avLst/>
          </a:prstGeom>
          <a:noFill/>
          <a:ln>
            <a:noFill/>
          </a:ln>
        </p:spPr>
        <p:txBody>
          <a:bodyPr spcFirstLastPara="1" wrap="square" lIns="90000" tIns="46800" rIns="90000" bIns="46800" anchor="t" anchorCtr="0">
            <a:noAutofit/>
          </a:bodyPr>
          <a:lstStyle>
            <a:lvl1pPr marL="0" marR="0" lvl="0" indent="0" algn="r">
              <a:lnSpc>
                <a:spcPct val="100000"/>
              </a:lnSpc>
              <a:spcBef>
                <a:spcPts val="0"/>
              </a:spcBef>
              <a:spcAft>
                <a:spcPts val="0"/>
              </a:spcAft>
              <a:buClr>
                <a:srgbClr val="000000"/>
              </a:buClr>
              <a:buSzPts val="1000"/>
              <a:buFont typeface="Times New Roman"/>
              <a:buNone/>
              <a:defRPr sz="1000" b="0" i="0" u="none">
                <a:solidFill>
                  <a:srgbClr val="000000"/>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000"/>
              <a:buFont typeface="Times New Roman"/>
              <a:buNone/>
              <a:defRPr sz="1000" b="0" i="0" u="none">
                <a:solidFill>
                  <a:srgbClr val="000000"/>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000"/>
              <a:buFont typeface="Times New Roman"/>
              <a:buNone/>
              <a:defRPr sz="1000" b="0" i="0" u="none">
                <a:solidFill>
                  <a:srgbClr val="000000"/>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000"/>
              <a:buFont typeface="Times New Roman"/>
              <a:buNone/>
              <a:defRPr sz="1000" b="0" i="0" u="none">
                <a:solidFill>
                  <a:srgbClr val="000000"/>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000"/>
              <a:buFont typeface="Times New Roman"/>
              <a:buNone/>
              <a:defRPr sz="1000" b="0" i="0" u="none">
                <a:solidFill>
                  <a:srgbClr val="000000"/>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000"/>
              <a:buFont typeface="Times New Roman"/>
              <a:buNone/>
              <a:defRPr sz="1000" b="0" i="0" u="none">
                <a:solidFill>
                  <a:srgbClr val="000000"/>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000"/>
              <a:buFont typeface="Times New Roman"/>
              <a:buNone/>
              <a:defRPr sz="1000" b="0" i="0" u="none">
                <a:solidFill>
                  <a:srgbClr val="000000"/>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000"/>
              <a:buFont typeface="Times New Roman"/>
              <a:buNone/>
              <a:defRPr sz="1000" b="0" i="0" u="none">
                <a:solidFill>
                  <a:srgbClr val="000000"/>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000"/>
              <a:buFont typeface="Times New Roman"/>
              <a:buNone/>
              <a:defRPr sz="1000" b="0" i="0" u="none">
                <a:solidFill>
                  <a:srgbClr val="000000"/>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3"/>
        <p:cNvGrpSpPr/>
        <p:nvPr/>
      </p:nvGrpSpPr>
      <p:grpSpPr>
        <a:xfrm>
          <a:off x="0" y="0"/>
          <a:ext cx="0" cy="0"/>
          <a:chOff x="0" y="0"/>
          <a:chExt cx="0" cy="0"/>
        </a:xfrm>
      </p:grpSpPr>
      <p:sp>
        <p:nvSpPr>
          <p:cNvPr id="74" name="Google Shape;74;p10"/>
          <p:cNvSpPr txBox="1">
            <a:spLocks noGrp="1"/>
          </p:cNvSpPr>
          <p:nvPr>
            <p:ph type="title"/>
          </p:nvPr>
        </p:nvSpPr>
        <p:spPr>
          <a:xfrm>
            <a:off x="541338" y="5875338"/>
            <a:ext cx="5829300" cy="1816100"/>
          </a:xfrm>
          <a:prstGeom prst="rect">
            <a:avLst/>
          </a:prstGeom>
          <a:noFill/>
          <a:ln>
            <a:noFill/>
          </a:ln>
        </p:spPr>
        <p:txBody>
          <a:bodyPr spcFirstLastPara="1" wrap="square" lIns="90000" tIns="46800" rIns="90000" bIns="46800" anchor="t" anchorCtr="0"/>
          <a:lstStyle>
            <a:lvl1pPr lvl="0" algn="l">
              <a:spcBef>
                <a:spcPts val="0"/>
              </a:spcBef>
              <a:spcAft>
                <a:spcPts val="0"/>
              </a:spcAft>
              <a:buSzPts val="1400"/>
              <a:buNone/>
              <a:defRPr sz="4000" b="1"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10"/>
          <p:cNvSpPr txBox="1">
            <a:spLocks noGrp="1"/>
          </p:cNvSpPr>
          <p:nvPr>
            <p:ph type="body" idx="1"/>
          </p:nvPr>
        </p:nvSpPr>
        <p:spPr>
          <a:xfrm>
            <a:off x="541338" y="3875088"/>
            <a:ext cx="5829300" cy="2000250"/>
          </a:xfrm>
          <a:prstGeom prst="rect">
            <a:avLst/>
          </a:prstGeom>
          <a:noFill/>
          <a:ln>
            <a:noFill/>
          </a:ln>
        </p:spPr>
        <p:txBody>
          <a:bodyPr spcFirstLastPara="1" wrap="square" lIns="90000" tIns="46800" rIns="90000" bIns="46800" anchor="b" anchorCtr="0"/>
          <a:lstStyle>
            <a:lvl1pPr marL="457200" lvl="0" indent="-228600" algn="l">
              <a:spcBef>
                <a:spcPts val="800"/>
              </a:spcBef>
              <a:spcAft>
                <a:spcPts val="0"/>
              </a:spcAft>
              <a:buSzPts val="2000"/>
              <a:buNone/>
              <a:defRPr sz="2000"/>
            </a:lvl1pPr>
            <a:lvl2pPr marL="914400" lvl="1" indent="-228600" algn="l">
              <a:spcBef>
                <a:spcPts val="675"/>
              </a:spcBef>
              <a:spcAft>
                <a:spcPts val="0"/>
              </a:spcAft>
              <a:buSzPts val="1800"/>
              <a:buNone/>
              <a:defRPr sz="1800"/>
            </a:lvl2pPr>
            <a:lvl3pPr marL="1371600" lvl="2" indent="-228600" algn="l">
              <a:spcBef>
                <a:spcPts val="575"/>
              </a:spcBef>
              <a:spcAft>
                <a:spcPts val="0"/>
              </a:spcAft>
              <a:buSzPts val="1600"/>
              <a:buNone/>
              <a:defRPr sz="1600"/>
            </a:lvl3pPr>
            <a:lvl4pPr marL="1828800" lvl="3" indent="-228600" algn="l">
              <a:spcBef>
                <a:spcPts val="500"/>
              </a:spcBef>
              <a:spcAft>
                <a:spcPts val="0"/>
              </a:spcAft>
              <a:buSzPts val="1400"/>
              <a:buNone/>
              <a:defRPr sz="1400"/>
            </a:lvl4pPr>
            <a:lvl5pPr marL="2286000" lvl="4" indent="-228600" algn="l">
              <a:spcBef>
                <a:spcPts val="500"/>
              </a:spcBef>
              <a:spcAft>
                <a:spcPts val="0"/>
              </a:spcAft>
              <a:buSzPts val="1400"/>
              <a:buNone/>
              <a:defRPr sz="1400"/>
            </a:lvl5pPr>
            <a:lvl6pPr marL="2743200" lvl="5" indent="-228600" algn="l">
              <a:spcBef>
                <a:spcPts val="500"/>
              </a:spcBef>
              <a:spcAft>
                <a:spcPts val="0"/>
              </a:spcAft>
              <a:buSzPts val="1400"/>
              <a:buNone/>
              <a:defRPr sz="1400"/>
            </a:lvl6pPr>
            <a:lvl7pPr marL="3200400" lvl="6" indent="-228600" algn="l">
              <a:spcBef>
                <a:spcPts val="500"/>
              </a:spcBef>
              <a:spcAft>
                <a:spcPts val="0"/>
              </a:spcAft>
              <a:buSzPts val="1400"/>
              <a:buNone/>
              <a:defRPr sz="1400"/>
            </a:lvl7pPr>
            <a:lvl8pPr marL="3657600" lvl="7" indent="-228600" algn="l">
              <a:spcBef>
                <a:spcPts val="500"/>
              </a:spcBef>
              <a:spcAft>
                <a:spcPts val="0"/>
              </a:spcAft>
              <a:buSzPts val="1400"/>
              <a:buNone/>
              <a:defRPr sz="1400"/>
            </a:lvl8pPr>
            <a:lvl9pPr marL="4114800" lvl="8" indent="-228600" algn="l">
              <a:spcBef>
                <a:spcPts val="500"/>
              </a:spcBef>
              <a:spcAft>
                <a:spcPts val="0"/>
              </a:spcAft>
              <a:buSzPts val="1400"/>
              <a:buNone/>
              <a:defRPr sz="1400"/>
            </a:lvl9pPr>
          </a:lstStyle>
          <a:p>
            <a:endParaRPr/>
          </a:p>
        </p:txBody>
      </p:sp>
      <p:sp>
        <p:nvSpPr>
          <p:cNvPr id="76" name="Google Shape;76;p10"/>
          <p:cNvSpPr txBox="1">
            <a:spLocks noGrp="1"/>
          </p:cNvSpPr>
          <p:nvPr>
            <p:ph type="dt" idx="10"/>
          </p:nvPr>
        </p:nvSpPr>
        <p:spPr>
          <a:xfrm>
            <a:off x="342900" y="8331200"/>
            <a:ext cx="1598612" cy="608012"/>
          </a:xfrm>
          <a:prstGeom prst="rect">
            <a:avLst/>
          </a:prstGeom>
          <a:noFill/>
          <a:ln>
            <a:noFill/>
          </a:ln>
        </p:spPr>
        <p:txBody>
          <a:bodyPr spcFirstLastPara="1" wrap="square" lIns="90000" tIns="46800" rIns="90000" bIns="46800" anchor="t" anchorCtr="0"/>
          <a:lstStyle>
            <a:lvl1pPr lvl="0" algn="l">
              <a:lnSpc>
                <a:spcPct val="100000"/>
              </a:lnSpc>
              <a:spcBef>
                <a:spcPts val="0"/>
              </a:spcBef>
              <a:spcAft>
                <a:spcPts val="0"/>
              </a:spcAft>
              <a:buSzPts val="1400"/>
              <a:buNone/>
              <a:defRPr sz="1000">
                <a:solidFill>
                  <a:srgbClr val="000000"/>
                </a:solidFill>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10"/>
          <p:cNvSpPr txBox="1">
            <a:spLocks noGrp="1"/>
          </p:cNvSpPr>
          <p:nvPr>
            <p:ph type="ftr" idx="11"/>
          </p:nvPr>
        </p:nvSpPr>
        <p:spPr>
          <a:xfrm>
            <a:off x="381000" y="8331200"/>
            <a:ext cx="6094412" cy="1065212"/>
          </a:xfrm>
          <a:prstGeom prst="rect">
            <a:avLst/>
          </a:prstGeom>
          <a:noFill/>
          <a:ln>
            <a:noFill/>
          </a:ln>
        </p:spPr>
        <p:txBody>
          <a:bodyPr spcFirstLastPara="1" wrap="square" lIns="90000" tIns="46800" rIns="90000" bIns="46800" anchor="t" anchorCtr="0"/>
          <a:lstStyle>
            <a:lvl1pPr lvl="0" algn="ctr">
              <a:lnSpc>
                <a:spcPct val="100000"/>
              </a:lnSpc>
              <a:spcBef>
                <a:spcPts val="0"/>
              </a:spcBef>
              <a:spcAft>
                <a:spcPts val="0"/>
              </a:spcAft>
              <a:buSzPts val="1400"/>
              <a:buNone/>
              <a:defRPr sz="1600">
                <a:solidFill>
                  <a:srgbClr val="000000"/>
                </a:solidFill>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10"/>
          <p:cNvSpPr txBox="1">
            <a:spLocks noGrp="1"/>
          </p:cNvSpPr>
          <p:nvPr>
            <p:ph type="sldNum" idx="12"/>
          </p:nvPr>
        </p:nvSpPr>
        <p:spPr>
          <a:xfrm>
            <a:off x="4914900" y="8331200"/>
            <a:ext cx="1598612" cy="608012"/>
          </a:xfrm>
          <a:prstGeom prst="rect">
            <a:avLst/>
          </a:prstGeom>
          <a:noFill/>
          <a:ln>
            <a:noFill/>
          </a:ln>
        </p:spPr>
        <p:txBody>
          <a:bodyPr spcFirstLastPara="1" wrap="square" lIns="90000" tIns="46800" rIns="90000" bIns="46800" anchor="t" anchorCtr="0">
            <a:noAutofit/>
          </a:bodyPr>
          <a:lstStyle>
            <a:lvl1pPr marL="0" marR="0" lvl="0" indent="0" algn="r">
              <a:lnSpc>
                <a:spcPct val="100000"/>
              </a:lnSpc>
              <a:spcBef>
                <a:spcPts val="0"/>
              </a:spcBef>
              <a:spcAft>
                <a:spcPts val="0"/>
              </a:spcAft>
              <a:buClr>
                <a:srgbClr val="000000"/>
              </a:buClr>
              <a:buSzPts val="1000"/>
              <a:buFont typeface="Times New Roman"/>
              <a:buNone/>
              <a:defRPr sz="1000" b="0" i="0" u="none">
                <a:solidFill>
                  <a:srgbClr val="000000"/>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000"/>
              <a:buFont typeface="Times New Roman"/>
              <a:buNone/>
              <a:defRPr sz="1000" b="0" i="0" u="none">
                <a:solidFill>
                  <a:srgbClr val="000000"/>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000"/>
              <a:buFont typeface="Times New Roman"/>
              <a:buNone/>
              <a:defRPr sz="1000" b="0" i="0" u="none">
                <a:solidFill>
                  <a:srgbClr val="000000"/>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000"/>
              <a:buFont typeface="Times New Roman"/>
              <a:buNone/>
              <a:defRPr sz="1000" b="0" i="0" u="none">
                <a:solidFill>
                  <a:srgbClr val="000000"/>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000"/>
              <a:buFont typeface="Times New Roman"/>
              <a:buNone/>
              <a:defRPr sz="1000" b="0" i="0" u="none">
                <a:solidFill>
                  <a:srgbClr val="000000"/>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000"/>
              <a:buFont typeface="Times New Roman"/>
              <a:buNone/>
              <a:defRPr sz="1000" b="0" i="0" u="none">
                <a:solidFill>
                  <a:srgbClr val="000000"/>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000"/>
              <a:buFont typeface="Times New Roman"/>
              <a:buNone/>
              <a:defRPr sz="1000" b="0" i="0" u="none">
                <a:solidFill>
                  <a:srgbClr val="000000"/>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000"/>
              <a:buFont typeface="Times New Roman"/>
              <a:buNone/>
              <a:defRPr sz="1000" b="0" i="0" u="none">
                <a:solidFill>
                  <a:srgbClr val="000000"/>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000"/>
              <a:buFont typeface="Times New Roman"/>
              <a:buNone/>
              <a:defRPr sz="1000" b="0" i="0" u="none">
                <a:solidFill>
                  <a:srgbClr val="000000"/>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0"/>
        <p:cNvGrpSpPr/>
        <p:nvPr/>
      </p:nvGrpSpPr>
      <p:grpSpPr>
        <a:xfrm>
          <a:off x="0" y="0"/>
          <a:ext cx="0" cy="0"/>
          <a:chOff x="0" y="0"/>
          <a:chExt cx="0" cy="0"/>
        </a:xfrm>
      </p:grpSpPr>
      <p:grpSp>
        <p:nvGrpSpPr>
          <p:cNvPr id="11" name="Google Shape;11;p1"/>
          <p:cNvGrpSpPr/>
          <p:nvPr/>
        </p:nvGrpSpPr>
        <p:grpSpPr>
          <a:xfrm>
            <a:off x="152400" y="-26987"/>
            <a:ext cx="6550025" cy="635000"/>
            <a:chOff x="96" y="-17"/>
            <a:chExt cx="4126" cy="400"/>
          </a:xfrm>
        </p:grpSpPr>
        <p:sp>
          <p:nvSpPr>
            <p:cNvPr id="12" name="Google Shape;12;p1"/>
            <p:cNvSpPr/>
            <p:nvPr/>
          </p:nvSpPr>
          <p:spPr>
            <a:xfrm flipH="1">
              <a:off x="2154" y="-17"/>
              <a:ext cx="598" cy="399"/>
            </a:xfrm>
            <a:prstGeom prst="ellipse">
              <a:avLst/>
            </a:prstGeom>
            <a:solidFill>
              <a:srgbClr val="D9D8E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13" name="Google Shape;13;p1"/>
            <p:cNvSpPr/>
            <p:nvPr/>
          </p:nvSpPr>
          <p:spPr>
            <a:xfrm flipH="1">
              <a:off x="3625" y="-17"/>
              <a:ext cx="597" cy="399"/>
            </a:xfrm>
            <a:prstGeom prst="ellipse">
              <a:avLst/>
            </a:prstGeom>
            <a:solidFill>
              <a:srgbClr val="D9D8E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14" name="Google Shape;14;p1"/>
            <p:cNvSpPr/>
            <p:nvPr/>
          </p:nvSpPr>
          <p:spPr>
            <a:xfrm flipH="1">
              <a:off x="96" y="-16"/>
              <a:ext cx="597" cy="399"/>
            </a:xfrm>
            <a:prstGeom prst="ellipse">
              <a:avLst/>
            </a:prstGeom>
            <a:solidFill>
              <a:srgbClr val="D9D8E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15" name="Google Shape;15;p1"/>
            <p:cNvSpPr/>
            <p:nvPr/>
          </p:nvSpPr>
          <p:spPr>
            <a:xfrm flipH="1">
              <a:off x="2944" y="-17"/>
              <a:ext cx="597" cy="399"/>
            </a:xfrm>
            <a:prstGeom prst="ellipse">
              <a:avLst/>
            </a:prstGeom>
            <a:noFill/>
            <a:ln w="28425" cap="flat" cmpd="sng">
              <a:solidFill>
                <a:srgbClr val="D9D8E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16" name="Google Shape;16;p1"/>
            <p:cNvSpPr/>
            <p:nvPr/>
          </p:nvSpPr>
          <p:spPr>
            <a:xfrm flipH="1">
              <a:off x="793" y="-17"/>
              <a:ext cx="598" cy="399"/>
            </a:xfrm>
            <a:prstGeom prst="ellipse">
              <a:avLst/>
            </a:prstGeom>
            <a:noFill/>
            <a:ln w="28425" cap="flat" cmpd="sng">
              <a:solidFill>
                <a:srgbClr val="D9D8E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grpSp>
      <p:sp>
        <p:nvSpPr>
          <p:cNvPr id="17" name="Google Shape;17;p1"/>
          <p:cNvSpPr txBox="1">
            <a:spLocks noGrp="1"/>
          </p:cNvSpPr>
          <p:nvPr>
            <p:ph type="body" idx="1"/>
          </p:nvPr>
        </p:nvSpPr>
        <p:spPr>
          <a:xfrm>
            <a:off x="342900" y="2133600"/>
            <a:ext cx="6170612" cy="6265862"/>
          </a:xfrm>
          <a:prstGeom prst="rect">
            <a:avLst/>
          </a:prstGeom>
          <a:noFill/>
          <a:ln>
            <a:noFill/>
          </a:ln>
        </p:spPr>
        <p:txBody>
          <a:bodyPr spcFirstLastPara="1" wrap="square" lIns="90000" tIns="46800" rIns="90000" bIns="46800" anchor="t" anchorCtr="0"/>
          <a:lstStyle>
            <a:lvl1pPr marL="457200" marR="0" lvl="0" indent="-431800" algn="l" rtl="0">
              <a:spcBef>
                <a:spcPts val="800"/>
              </a:spcBef>
              <a:spcAft>
                <a:spcPts val="0"/>
              </a:spcAft>
              <a:buClr>
                <a:srgbClr val="000000"/>
              </a:buClr>
              <a:buSzPts val="3200"/>
              <a:buFont typeface="Times New Roman"/>
              <a:buChar char="•"/>
              <a:defRPr sz="3200" b="0" i="0" u="none" strike="noStrike" cap="none">
                <a:solidFill>
                  <a:srgbClr val="000000"/>
                </a:solidFill>
                <a:latin typeface="Arial"/>
                <a:ea typeface="Arial"/>
                <a:cs typeface="Arial"/>
                <a:sym typeface="Arial"/>
              </a:defRPr>
            </a:lvl1pPr>
            <a:lvl2pPr marL="914400" marR="0" lvl="1" indent="-400050" algn="l" rtl="0">
              <a:spcBef>
                <a:spcPts val="675"/>
              </a:spcBef>
              <a:spcAft>
                <a:spcPts val="0"/>
              </a:spcAft>
              <a:buClr>
                <a:srgbClr val="000000"/>
              </a:buClr>
              <a:buSzPts val="2700"/>
              <a:buFont typeface="Times New Roman"/>
              <a:buChar char="–"/>
              <a:defRPr sz="2700" b="0" i="0" u="none" strike="noStrike" cap="none">
                <a:solidFill>
                  <a:srgbClr val="000000"/>
                </a:solidFill>
                <a:latin typeface="Arial"/>
                <a:ea typeface="Arial"/>
                <a:cs typeface="Arial"/>
                <a:sym typeface="Arial"/>
              </a:defRPr>
            </a:lvl2pPr>
            <a:lvl3pPr marL="1371600" marR="0" lvl="2" indent="-374650" algn="l" rtl="0">
              <a:spcBef>
                <a:spcPts val="575"/>
              </a:spcBef>
              <a:spcAft>
                <a:spcPts val="0"/>
              </a:spcAft>
              <a:buClr>
                <a:srgbClr val="000000"/>
              </a:buClr>
              <a:buSzPts val="2300"/>
              <a:buFont typeface="Times New Roman"/>
              <a:buChar char="•"/>
              <a:defRPr sz="2300" b="0" i="0" u="none" strike="noStrike" cap="none">
                <a:solidFill>
                  <a:srgbClr val="000000"/>
                </a:solidFill>
                <a:latin typeface="Arial"/>
                <a:ea typeface="Arial"/>
                <a:cs typeface="Arial"/>
                <a:sym typeface="Arial"/>
              </a:defRPr>
            </a:lvl3pPr>
            <a:lvl4pPr marL="1828800" marR="0" lvl="3" indent="-355600" algn="l" rtl="0">
              <a:spcBef>
                <a:spcPts val="500"/>
              </a:spcBef>
              <a:spcAft>
                <a:spcPts val="0"/>
              </a:spcAft>
              <a:buClr>
                <a:srgbClr val="000000"/>
              </a:buClr>
              <a:buSzPts val="2000"/>
              <a:buFont typeface="Times New Roman"/>
              <a:buChar char="–"/>
              <a:defRPr sz="2000" b="0" i="0" u="none" strike="noStrike" cap="none">
                <a:solidFill>
                  <a:srgbClr val="000000"/>
                </a:solidFill>
                <a:latin typeface="Arial"/>
                <a:ea typeface="Arial"/>
                <a:cs typeface="Arial"/>
                <a:sym typeface="Arial"/>
              </a:defRPr>
            </a:lvl4pPr>
            <a:lvl5pPr marL="2286000" marR="0" lvl="4" indent="-355600" algn="l" rtl="0">
              <a:spcBef>
                <a:spcPts val="500"/>
              </a:spcBef>
              <a:spcAft>
                <a:spcPts val="0"/>
              </a:spcAft>
              <a:buClr>
                <a:srgbClr val="000000"/>
              </a:buClr>
              <a:buSzPts val="2000"/>
              <a:buFont typeface="Times New Roman"/>
              <a:buChar char="»"/>
              <a:defRPr sz="2000" b="0" i="0" u="none" strike="noStrike" cap="none">
                <a:solidFill>
                  <a:srgbClr val="000000"/>
                </a:solidFill>
                <a:latin typeface="Arial"/>
                <a:ea typeface="Arial"/>
                <a:cs typeface="Arial"/>
                <a:sym typeface="Arial"/>
              </a:defRPr>
            </a:lvl5pPr>
            <a:lvl6pPr marL="2743200" marR="0" lvl="5" indent="-228600" algn="l" rtl="0">
              <a:spcBef>
                <a:spcPts val="500"/>
              </a:spcBef>
              <a:spcAft>
                <a:spcPts val="0"/>
              </a:spcAft>
              <a:buSzPts val="1400"/>
              <a:buNone/>
              <a:defRPr sz="2000" b="0" i="0" u="none" strike="noStrike" cap="none">
                <a:solidFill>
                  <a:srgbClr val="000000"/>
                </a:solidFill>
                <a:latin typeface="Arial"/>
                <a:ea typeface="Arial"/>
                <a:cs typeface="Arial"/>
                <a:sym typeface="Arial"/>
              </a:defRPr>
            </a:lvl6pPr>
            <a:lvl7pPr marL="3200400" marR="0" lvl="6" indent="-228600" algn="l" rtl="0">
              <a:spcBef>
                <a:spcPts val="500"/>
              </a:spcBef>
              <a:spcAft>
                <a:spcPts val="0"/>
              </a:spcAft>
              <a:buSzPts val="1400"/>
              <a:buNone/>
              <a:defRPr sz="2000" b="0" i="0" u="none" strike="noStrike" cap="none">
                <a:solidFill>
                  <a:srgbClr val="000000"/>
                </a:solidFill>
                <a:latin typeface="Arial"/>
                <a:ea typeface="Arial"/>
                <a:cs typeface="Arial"/>
                <a:sym typeface="Arial"/>
              </a:defRPr>
            </a:lvl7pPr>
            <a:lvl8pPr marL="3657600" marR="0" lvl="7" indent="-228600" algn="l" rtl="0">
              <a:spcBef>
                <a:spcPts val="500"/>
              </a:spcBef>
              <a:spcAft>
                <a:spcPts val="0"/>
              </a:spcAft>
              <a:buSzPts val="1400"/>
              <a:buNone/>
              <a:defRPr sz="2000" b="0" i="0" u="none" strike="noStrike" cap="none">
                <a:solidFill>
                  <a:srgbClr val="000000"/>
                </a:solidFill>
                <a:latin typeface="Arial"/>
                <a:ea typeface="Arial"/>
                <a:cs typeface="Arial"/>
                <a:sym typeface="Arial"/>
              </a:defRPr>
            </a:lvl8pPr>
            <a:lvl9pPr marL="4114800" marR="0" lvl="8" indent="-228600" algn="l" rtl="0">
              <a:spcBef>
                <a:spcPts val="500"/>
              </a:spcBef>
              <a:spcAft>
                <a:spcPts val="0"/>
              </a:spcAft>
              <a:buSzPts val="1400"/>
              <a:buNone/>
              <a:defRPr sz="2000" b="0" i="0" u="none" strike="noStrike" cap="none">
                <a:solidFill>
                  <a:srgbClr val="000000"/>
                </a:solidFill>
                <a:latin typeface="Arial"/>
                <a:ea typeface="Arial"/>
                <a:cs typeface="Arial"/>
                <a:sym typeface="Arial"/>
              </a:defRPr>
            </a:lvl9pPr>
          </a:lstStyle>
          <a:p>
            <a:endParaRPr/>
          </a:p>
        </p:txBody>
      </p:sp>
      <p:sp>
        <p:nvSpPr>
          <p:cNvPr id="18" name="Google Shape;18;p1"/>
          <p:cNvSpPr txBox="1">
            <a:spLocks noGrp="1"/>
          </p:cNvSpPr>
          <p:nvPr>
            <p:ph type="title"/>
          </p:nvPr>
        </p:nvSpPr>
        <p:spPr>
          <a:xfrm>
            <a:off x="304800" y="0"/>
            <a:ext cx="6170612" cy="1522412"/>
          </a:xfrm>
          <a:prstGeom prst="rect">
            <a:avLst/>
          </a:prstGeom>
          <a:noFill/>
          <a:ln>
            <a:noFill/>
          </a:ln>
        </p:spPr>
        <p:txBody>
          <a:bodyPr spcFirstLastPara="1" wrap="square" lIns="90000" tIns="46800" rIns="90000" bIns="46800" anchor="ctr" anchorCtr="0"/>
          <a:lstStyle>
            <a:lvl1pPr marR="0" lvl="0" algn="l" rtl="0">
              <a:spcBef>
                <a:spcPts val="0"/>
              </a:spcBef>
              <a:spcAft>
                <a:spcPts val="0"/>
              </a:spcAft>
              <a:buSzPts val="1400"/>
              <a:buNone/>
              <a:defRPr sz="3800" b="0" i="0" u="none" strike="noStrike" cap="none">
                <a:solidFill>
                  <a:srgbClr val="000000"/>
                </a:solidFill>
                <a:latin typeface="Arial"/>
                <a:ea typeface="Arial"/>
                <a:cs typeface="Arial"/>
                <a:sym typeface="Arial"/>
              </a:defRPr>
            </a:lvl1pPr>
            <a:lvl2pPr marR="0" lvl="1" algn="l" rtl="0">
              <a:spcBef>
                <a:spcPts val="0"/>
              </a:spcBef>
              <a:spcAft>
                <a:spcPts val="0"/>
              </a:spcAft>
              <a:buSzPts val="1400"/>
              <a:buNone/>
              <a:defRPr sz="3800" b="0" i="0" u="none" strike="noStrike" cap="none">
                <a:solidFill>
                  <a:srgbClr val="000000"/>
                </a:solidFill>
                <a:latin typeface="Arial"/>
                <a:ea typeface="Arial"/>
                <a:cs typeface="Arial"/>
                <a:sym typeface="Arial"/>
              </a:defRPr>
            </a:lvl2pPr>
            <a:lvl3pPr marR="0" lvl="2" algn="l" rtl="0">
              <a:spcBef>
                <a:spcPts val="0"/>
              </a:spcBef>
              <a:spcAft>
                <a:spcPts val="0"/>
              </a:spcAft>
              <a:buSzPts val="1400"/>
              <a:buNone/>
              <a:defRPr sz="3800" b="0" i="0" u="none" strike="noStrike" cap="none">
                <a:solidFill>
                  <a:srgbClr val="000000"/>
                </a:solidFill>
                <a:latin typeface="Arial"/>
                <a:ea typeface="Arial"/>
                <a:cs typeface="Arial"/>
                <a:sym typeface="Arial"/>
              </a:defRPr>
            </a:lvl3pPr>
            <a:lvl4pPr marR="0" lvl="3" algn="l" rtl="0">
              <a:spcBef>
                <a:spcPts val="0"/>
              </a:spcBef>
              <a:spcAft>
                <a:spcPts val="0"/>
              </a:spcAft>
              <a:buSzPts val="1400"/>
              <a:buNone/>
              <a:defRPr sz="3800" b="0" i="0" u="none" strike="noStrike" cap="none">
                <a:solidFill>
                  <a:srgbClr val="000000"/>
                </a:solidFill>
                <a:latin typeface="Arial"/>
                <a:ea typeface="Arial"/>
                <a:cs typeface="Arial"/>
                <a:sym typeface="Arial"/>
              </a:defRPr>
            </a:lvl4pPr>
            <a:lvl5pPr marR="0" lvl="4" algn="l" rtl="0">
              <a:spcBef>
                <a:spcPts val="0"/>
              </a:spcBef>
              <a:spcAft>
                <a:spcPts val="0"/>
              </a:spcAft>
              <a:buSzPts val="1400"/>
              <a:buNone/>
              <a:defRPr sz="3800" b="0" i="0" u="none" strike="noStrike" cap="none">
                <a:solidFill>
                  <a:srgbClr val="000000"/>
                </a:solidFill>
                <a:latin typeface="Arial"/>
                <a:ea typeface="Arial"/>
                <a:cs typeface="Arial"/>
                <a:sym typeface="Arial"/>
              </a:defRPr>
            </a:lvl5pPr>
            <a:lvl6pPr marR="0" lvl="5" algn="l" rtl="0">
              <a:spcBef>
                <a:spcPts val="0"/>
              </a:spcBef>
              <a:spcAft>
                <a:spcPts val="0"/>
              </a:spcAft>
              <a:buSzPts val="1400"/>
              <a:buNone/>
              <a:defRPr sz="3800" b="0" i="0" u="none" strike="noStrike" cap="none">
                <a:solidFill>
                  <a:srgbClr val="000000"/>
                </a:solidFill>
                <a:latin typeface="Arial"/>
                <a:ea typeface="Arial"/>
                <a:cs typeface="Arial"/>
                <a:sym typeface="Arial"/>
              </a:defRPr>
            </a:lvl6pPr>
            <a:lvl7pPr marR="0" lvl="6" algn="l" rtl="0">
              <a:spcBef>
                <a:spcPts val="0"/>
              </a:spcBef>
              <a:spcAft>
                <a:spcPts val="0"/>
              </a:spcAft>
              <a:buSzPts val="1400"/>
              <a:buNone/>
              <a:defRPr sz="3800" b="0" i="0" u="none" strike="noStrike" cap="none">
                <a:solidFill>
                  <a:srgbClr val="000000"/>
                </a:solidFill>
                <a:latin typeface="Arial"/>
                <a:ea typeface="Arial"/>
                <a:cs typeface="Arial"/>
                <a:sym typeface="Arial"/>
              </a:defRPr>
            </a:lvl7pPr>
            <a:lvl8pPr marR="0" lvl="7" algn="l" rtl="0">
              <a:spcBef>
                <a:spcPts val="0"/>
              </a:spcBef>
              <a:spcAft>
                <a:spcPts val="0"/>
              </a:spcAft>
              <a:buSzPts val="1400"/>
              <a:buNone/>
              <a:defRPr sz="3800" b="0" i="0" u="none" strike="noStrike" cap="none">
                <a:solidFill>
                  <a:srgbClr val="000000"/>
                </a:solidFill>
                <a:latin typeface="Arial"/>
                <a:ea typeface="Arial"/>
                <a:cs typeface="Arial"/>
                <a:sym typeface="Arial"/>
              </a:defRPr>
            </a:lvl8pPr>
            <a:lvl9pPr marR="0" lvl="8" algn="l" rtl="0">
              <a:spcBef>
                <a:spcPts val="0"/>
              </a:spcBef>
              <a:spcAft>
                <a:spcPts val="0"/>
              </a:spcAft>
              <a:buSzPts val="1400"/>
              <a:buNone/>
              <a:defRPr sz="3800" b="0" i="0" u="none" strike="noStrike" cap="none">
                <a:solidFill>
                  <a:srgbClr val="000000"/>
                </a:solidFill>
                <a:latin typeface="Arial"/>
                <a:ea typeface="Arial"/>
                <a:cs typeface="Arial"/>
                <a:sym typeface="Arial"/>
              </a:defRPr>
            </a:lvl9pPr>
          </a:lstStyle>
          <a:p>
            <a:endParaRPr/>
          </a:p>
        </p:txBody>
      </p:sp>
      <p:sp>
        <p:nvSpPr>
          <p:cNvPr id="19" name="Google Shape;19;p1"/>
          <p:cNvSpPr txBox="1">
            <a:spLocks noGrp="1"/>
          </p:cNvSpPr>
          <p:nvPr>
            <p:ph type="dt" idx="10"/>
          </p:nvPr>
        </p:nvSpPr>
        <p:spPr>
          <a:xfrm>
            <a:off x="342900" y="8331200"/>
            <a:ext cx="1598612" cy="608012"/>
          </a:xfrm>
          <a:prstGeom prst="rect">
            <a:avLst/>
          </a:prstGeom>
          <a:noFill/>
          <a:ln>
            <a:noFill/>
          </a:ln>
        </p:spPr>
        <p:txBody>
          <a:bodyPr spcFirstLastPara="1" wrap="square" lIns="90000" tIns="46800" rIns="90000" bIns="46800" anchor="t" anchorCtr="0"/>
          <a:lstStyle>
            <a:lvl1pPr marR="0" lvl="0" algn="l" rtl="0">
              <a:lnSpc>
                <a:spcPct val="100000"/>
              </a:lnSpc>
              <a:spcBef>
                <a:spcPts val="0"/>
              </a:spcBef>
              <a:spcAft>
                <a:spcPts val="0"/>
              </a:spcAft>
              <a:buSzPts val="1400"/>
              <a:buNone/>
              <a:defRPr sz="1000" b="0" i="0" u="none">
                <a:solidFill>
                  <a:srgbClr val="000000"/>
                </a:solidFill>
                <a:latin typeface="Times New Roman"/>
                <a:ea typeface="Times New Roman"/>
                <a:cs typeface="Times New Roman"/>
                <a:sym typeface="Times New Roman"/>
              </a:defRPr>
            </a:lvl1pPr>
            <a:lvl2pPr marR="0" lvl="1"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20" name="Google Shape;20;p1"/>
          <p:cNvSpPr txBox="1">
            <a:spLocks noGrp="1"/>
          </p:cNvSpPr>
          <p:nvPr>
            <p:ph type="ftr" idx="11"/>
          </p:nvPr>
        </p:nvSpPr>
        <p:spPr>
          <a:xfrm>
            <a:off x="381000" y="8331200"/>
            <a:ext cx="6094412" cy="1065212"/>
          </a:xfrm>
          <a:prstGeom prst="rect">
            <a:avLst/>
          </a:prstGeom>
          <a:noFill/>
          <a:ln>
            <a:noFill/>
          </a:ln>
        </p:spPr>
        <p:txBody>
          <a:bodyPr spcFirstLastPara="1" wrap="square" lIns="90000" tIns="46800" rIns="90000" bIns="46800" anchor="t" anchorCtr="0"/>
          <a:lstStyle>
            <a:lvl1pPr marR="0" lvl="0" algn="ctr" rtl="0">
              <a:lnSpc>
                <a:spcPct val="100000"/>
              </a:lnSpc>
              <a:spcBef>
                <a:spcPts val="0"/>
              </a:spcBef>
              <a:spcAft>
                <a:spcPts val="0"/>
              </a:spcAft>
              <a:buSzPts val="1400"/>
              <a:buNone/>
              <a:defRPr sz="1600" b="0" i="0" u="none">
                <a:solidFill>
                  <a:srgbClr val="000000"/>
                </a:solidFill>
                <a:latin typeface="Times New Roman"/>
                <a:ea typeface="Times New Roman"/>
                <a:cs typeface="Times New Roman"/>
                <a:sym typeface="Times New Roman"/>
              </a:defRPr>
            </a:lvl1pPr>
            <a:lvl2pPr marR="0" lvl="1"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21" name="Google Shape;21;p1"/>
          <p:cNvSpPr txBox="1">
            <a:spLocks noGrp="1"/>
          </p:cNvSpPr>
          <p:nvPr>
            <p:ph type="sldNum" idx="12"/>
          </p:nvPr>
        </p:nvSpPr>
        <p:spPr>
          <a:xfrm>
            <a:off x="4914900" y="8331200"/>
            <a:ext cx="1598612" cy="608012"/>
          </a:xfrm>
          <a:prstGeom prst="rect">
            <a:avLst/>
          </a:prstGeom>
          <a:noFill/>
          <a:ln>
            <a:noFill/>
          </a:ln>
        </p:spPr>
        <p:txBody>
          <a:bodyPr spcFirstLastPara="1" wrap="square" lIns="90000" tIns="46800" rIns="90000" bIns="46800" anchor="t" anchorCtr="0">
            <a:noAutofit/>
          </a:bodyPr>
          <a:lstStyle>
            <a:lvl1pPr marL="0" marR="0" lvl="0" indent="0" algn="r" rtl="0">
              <a:lnSpc>
                <a:spcPct val="100000"/>
              </a:lnSpc>
              <a:spcBef>
                <a:spcPts val="0"/>
              </a:spcBef>
              <a:spcAft>
                <a:spcPts val="0"/>
              </a:spcAft>
              <a:buClr>
                <a:srgbClr val="000000"/>
              </a:buClr>
              <a:buSzPts val="1000"/>
              <a:buFont typeface="Times New Roman"/>
              <a:buNone/>
              <a:defRPr sz="1000" b="0" i="0" u="none">
                <a:solidFill>
                  <a:srgbClr val="000000"/>
                </a:solidFill>
                <a:latin typeface="Times New Roman"/>
                <a:ea typeface="Times New Roman"/>
                <a:cs typeface="Times New Roman"/>
                <a:sym typeface="Times New Roman"/>
              </a:defRPr>
            </a:lvl1pPr>
            <a:lvl2pPr marL="0" marR="0" lvl="1" indent="0" algn="r" rtl="0">
              <a:lnSpc>
                <a:spcPct val="100000"/>
              </a:lnSpc>
              <a:spcBef>
                <a:spcPts val="0"/>
              </a:spcBef>
              <a:spcAft>
                <a:spcPts val="0"/>
              </a:spcAft>
              <a:buClr>
                <a:srgbClr val="000000"/>
              </a:buClr>
              <a:buSzPts val="1000"/>
              <a:buFont typeface="Times New Roman"/>
              <a:buNone/>
              <a:defRPr sz="1000" b="0" i="0" u="none">
                <a:solidFill>
                  <a:srgbClr val="000000"/>
                </a:solidFill>
                <a:latin typeface="Times New Roman"/>
                <a:ea typeface="Times New Roman"/>
                <a:cs typeface="Times New Roman"/>
                <a:sym typeface="Times New Roman"/>
              </a:defRPr>
            </a:lvl2pPr>
            <a:lvl3pPr marL="0" marR="0" lvl="2" indent="0" algn="r" rtl="0">
              <a:lnSpc>
                <a:spcPct val="100000"/>
              </a:lnSpc>
              <a:spcBef>
                <a:spcPts val="0"/>
              </a:spcBef>
              <a:spcAft>
                <a:spcPts val="0"/>
              </a:spcAft>
              <a:buClr>
                <a:srgbClr val="000000"/>
              </a:buClr>
              <a:buSzPts val="1000"/>
              <a:buFont typeface="Times New Roman"/>
              <a:buNone/>
              <a:defRPr sz="1000" b="0" i="0" u="none">
                <a:solidFill>
                  <a:srgbClr val="000000"/>
                </a:solidFill>
                <a:latin typeface="Times New Roman"/>
                <a:ea typeface="Times New Roman"/>
                <a:cs typeface="Times New Roman"/>
                <a:sym typeface="Times New Roman"/>
              </a:defRPr>
            </a:lvl3pPr>
            <a:lvl4pPr marL="0" marR="0" lvl="3" indent="0" algn="r" rtl="0">
              <a:lnSpc>
                <a:spcPct val="100000"/>
              </a:lnSpc>
              <a:spcBef>
                <a:spcPts val="0"/>
              </a:spcBef>
              <a:spcAft>
                <a:spcPts val="0"/>
              </a:spcAft>
              <a:buClr>
                <a:srgbClr val="000000"/>
              </a:buClr>
              <a:buSzPts val="1000"/>
              <a:buFont typeface="Times New Roman"/>
              <a:buNone/>
              <a:defRPr sz="1000" b="0" i="0" u="none">
                <a:solidFill>
                  <a:srgbClr val="000000"/>
                </a:solidFill>
                <a:latin typeface="Times New Roman"/>
                <a:ea typeface="Times New Roman"/>
                <a:cs typeface="Times New Roman"/>
                <a:sym typeface="Times New Roman"/>
              </a:defRPr>
            </a:lvl4pPr>
            <a:lvl5pPr marL="0" marR="0" lvl="4" indent="0" algn="r" rtl="0">
              <a:lnSpc>
                <a:spcPct val="100000"/>
              </a:lnSpc>
              <a:spcBef>
                <a:spcPts val="0"/>
              </a:spcBef>
              <a:spcAft>
                <a:spcPts val="0"/>
              </a:spcAft>
              <a:buClr>
                <a:srgbClr val="000000"/>
              </a:buClr>
              <a:buSzPts val="1000"/>
              <a:buFont typeface="Times New Roman"/>
              <a:buNone/>
              <a:defRPr sz="1000" b="0" i="0" u="none">
                <a:solidFill>
                  <a:srgbClr val="000000"/>
                </a:solidFill>
                <a:latin typeface="Times New Roman"/>
                <a:ea typeface="Times New Roman"/>
                <a:cs typeface="Times New Roman"/>
                <a:sym typeface="Times New Roman"/>
              </a:defRPr>
            </a:lvl5pPr>
            <a:lvl6pPr marL="0" marR="0" lvl="5" indent="0" algn="r" rtl="0">
              <a:lnSpc>
                <a:spcPct val="100000"/>
              </a:lnSpc>
              <a:spcBef>
                <a:spcPts val="0"/>
              </a:spcBef>
              <a:spcAft>
                <a:spcPts val="0"/>
              </a:spcAft>
              <a:buClr>
                <a:srgbClr val="000000"/>
              </a:buClr>
              <a:buSzPts val="1000"/>
              <a:buFont typeface="Times New Roman"/>
              <a:buNone/>
              <a:defRPr sz="1000" b="0" i="0" u="none">
                <a:solidFill>
                  <a:srgbClr val="000000"/>
                </a:solidFill>
                <a:latin typeface="Times New Roman"/>
                <a:ea typeface="Times New Roman"/>
                <a:cs typeface="Times New Roman"/>
                <a:sym typeface="Times New Roman"/>
              </a:defRPr>
            </a:lvl6pPr>
            <a:lvl7pPr marL="0" marR="0" lvl="6" indent="0" algn="r" rtl="0">
              <a:lnSpc>
                <a:spcPct val="100000"/>
              </a:lnSpc>
              <a:spcBef>
                <a:spcPts val="0"/>
              </a:spcBef>
              <a:spcAft>
                <a:spcPts val="0"/>
              </a:spcAft>
              <a:buClr>
                <a:srgbClr val="000000"/>
              </a:buClr>
              <a:buSzPts val="1000"/>
              <a:buFont typeface="Times New Roman"/>
              <a:buNone/>
              <a:defRPr sz="1000" b="0" i="0" u="none">
                <a:solidFill>
                  <a:srgbClr val="000000"/>
                </a:solidFill>
                <a:latin typeface="Times New Roman"/>
                <a:ea typeface="Times New Roman"/>
                <a:cs typeface="Times New Roman"/>
                <a:sym typeface="Times New Roman"/>
              </a:defRPr>
            </a:lvl7pPr>
            <a:lvl8pPr marL="0" marR="0" lvl="7" indent="0" algn="r" rtl="0">
              <a:lnSpc>
                <a:spcPct val="100000"/>
              </a:lnSpc>
              <a:spcBef>
                <a:spcPts val="0"/>
              </a:spcBef>
              <a:spcAft>
                <a:spcPts val="0"/>
              </a:spcAft>
              <a:buClr>
                <a:srgbClr val="000000"/>
              </a:buClr>
              <a:buSzPts val="1000"/>
              <a:buFont typeface="Times New Roman"/>
              <a:buNone/>
              <a:defRPr sz="1000" b="0" i="0" u="none">
                <a:solidFill>
                  <a:srgbClr val="000000"/>
                </a:solidFill>
                <a:latin typeface="Times New Roman"/>
                <a:ea typeface="Times New Roman"/>
                <a:cs typeface="Times New Roman"/>
                <a:sym typeface="Times New Roman"/>
              </a:defRPr>
            </a:lvl8pPr>
            <a:lvl9pPr marL="0" marR="0" lvl="8" indent="0" algn="r" rtl="0">
              <a:lnSpc>
                <a:spcPct val="100000"/>
              </a:lnSpc>
              <a:spcBef>
                <a:spcPts val="0"/>
              </a:spcBef>
              <a:spcAft>
                <a:spcPts val="0"/>
              </a:spcAft>
              <a:buClr>
                <a:srgbClr val="000000"/>
              </a:buClr>
              <a:buSzPts val="1000"/>
              <a:buFont typeface="Times New Roman"/>
              <a:buNone/>
              <a:defRPr sz="1000" b="0" i="0" u="none">
                <a:solidFill>
                  <a:srgbClr val="000000"/>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sz="1400">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91"/>
        <p:cNvGrpSpPr/>
        <p:nvPr/>
      </p:nvGrpSpPr>
      <p:grpSpPr>
        <a:xfrm>
          <a:off x="0" y="0"/>
          <a:ext cx="0" cy="0"/>
          <a:chOff x="0" y="0"/>
          <a:chExt cx="0" cy="0"/>
        </a:xfrm>
      </p:grpSpPr>
      <p:grpSp>
        <p:nvGrpSpPr>
          <p:cNvPr id="92" name="Google Shape;92;p13"/>
          <p:cNvGrpSpPr/>
          <p:nvPr/>
        </p:nvGrpSpPr>
        <p:grpSpPr>
          <a:xfrm>
            <a:off x="152400" y="-26987"/>
            <a:ext cx="6550025" cy="635000"/>
            <a:chOff x="96" y="-17"/>
            <a:chExt cx="4126" cy="400"/>
          </a:xfrm>
        </p:grpSpPr>
        <p:sp>
          <p:nvSpPr>
            <p:cNvPr id="93" name="Google Shape;93;p13"/>
            <p:cNvSpPr/>
            <p:nvPr/>
          </p:nvSpPr>
          <p:spPr>
            <a:xfrm flipH="1">
              <a:off x="2154" y="-17"/>
              <a:ext cx="598" cy="399"/>
            </a:xfrm>
            <a:prstGeom prst="ellipse">
              <a:avLst/>
            </a:prstGeom>
            <a:solidFill>
              <a:srgbClr val="D9D8E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94" name="Google Shape;94;p13"/>
            <p:cNvSpPr/>
            <p:nvPr/>
          </p:nvSpPr>
          <p:spPr>
            <a:xfrm flipH="1">
              <a:off x="3625" y="-17"/>
              <a:ext cx="597" cy="399"/>
            </a:xfrm>
            <a:prstGeom prst="ellipse">
              <a:avLst/>
            </a:prstGeom>
            <a:solidFill>
              <a:srgbClr val="D9D8E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95" name="Google Shape;95;p13"/>
            <p:cNvSpPr/>
            <p:nvPr/>
          </p:nvSpPr>
          <p:spPr>
            <a:xfrm flipH="1">
              <a:off x="96" y="-16"/>
              <a:ext cx="597" cy="399"/>
            </a:xfrm>
            <a:prstGeom prst="ellipse">
              <a:avLst/>
            </a:prstGeom>
            <a:solidFill>
              <a:srgbClr val="D9D8E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96" name="Google Shape;96;p13"/>
            <p:cNvSpPr/>
            <p:nvPr/>
          </p:nvSpPr>
          <p:spPr>
            <a:xfrm flipH="1">
              <a:off x="2944" y="-17"/>
              <a:ext cx="597" cy="399"/>
            </a:xfrm>
            <a:prstGeom prst="ellipse">
              <a:avLst/>
            </a:prstGeom>
            <a:noFill/>
            <a:ln w="28425" cap="flat" cmpd="sng">
              <a:solidFill>
                <a:srgbClr val="D9D8E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97" name="Google Shape;97;p13"/>
            <p:cNvSpPr/>
            <p:nvPr/>
          </p:nvSpPr>
          <p:spPr>
            <a:xfrm flipH="1">
              <a:off x="793" y="-17"/>
              <a:ext cx="598" cy="399"/>
            </a:xfrm>
            <a:prstGeom prst="ellipse">
              <a:avLst/>
            </a:prstGeom>
            <a:noFill/>
            <a:ln w="28425" cap="flat" cmpd="sng">
              <a:solidFill>
                <a:srgbClr val="D9D8E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grpSp>
      <p:sp>
        <p:nvSpPr>
          <p:cNvPr id="98" name="Google Shape;98;p13"/>
          <p:cNvSpPr txBox="1">
            <a:spLocks noGrp="1"/>
          </p:cNvSpPr>
          <p:nvPr>
            <p:ph type="body" idx="1"/>
          </p:nvPr>
        </p:nvSpPr>
        <p:spPr>
          <a:xfrm>
            <a:off x="342900" y="2133600"/>
            <a:ext cx="6170612" cy="6265862"/>
          </a:xfrm>
          <a:prstGeom prst="rect">
            <a:avLst/>
          </a:prstGeom>
          <a:noFill/>
          <a:ln>
            <a:noFill/>
          </a:ln>
        </p:spPr>
        <p:txBody>
          <a:bodyPr spcFirstLastPara="1" wrap="square" lIns="90000" tIns="46800" rIns="90000" bIns="46800" anchor="t" anchorCtr="0"/>
          <a:lstStyle>
            <a:lvl1pPr marL="457200" marR="0" lvl="0" indent="-431800" algn="l" rtl="0">
              <a:spcBef>
                <a:spcPts val="800"/>
              </a:spcBef>
              <a:spcAft>
                <a:spcPts val="0"/>
              </a:spcAft>
              <a:buClr>
                <a:srgbClr val="000000"/>
              </a:buClr>
              <a:buSzPts val="3200"/>
              <a:buFont typeface="Times New Roman"/>
              <a:buChar char="•"/>
              <a:defRPr sz="3200" b="0" i="0" u="none" strike="noStrike" cap="none">
                <a:solidFill>
                  <a:srgbClr val="000000"/>
                </a:solidFill>
                <a:latin typeface="Arial"/>
                <a:ea typeface="Arial"/>
                <a:cs typeface="Arial"/>
                <a:sym typeface="Arial"/>
              </a:defRPr>
            </a:lvl1pPr>
            <a:lvl2pPr marL="914400" marR="0" lvl="1" indent="-400050" algn="l" rtl="0">
              <a:spcBef>
                <a:spcPts val="675"/>
              </a:spcBef>
              <a:spcAft>
                <a:spcPts val="0"/>
              </a:spcAft>
              <a:buClr>
                <a:srgbClr val="000000"/>
              </a:buClr>
              <a:buSzPts val="2700"/>
              <a:buFont typeface="Times New Roman"/>
              <a:buChar char="–"/>
              <a:defRPr sz="2700" b="0" i="0" u="none" strike="noStrike" cap="none">
                <a:solidFill>
                  <a:srgbClr val="000000"/>
                </a:solidFill>
                <a:latin typeface="Arial"/>
                <a:ea typeface="Arial"/>
                <a:cs typeface="Arial"/>
                <a:sym typeface="Arial"/>
              </a:defRPr>
            </a:lvl2pPr>
            <a:lvl3pPr marL="1371600" marR="0" lvl="2" indent="-374650" algn="l" rtl="0">
              <a:spcBef>
                <a:spcPts val="575"/>
              </a:spcBef>
              <a:spcAft>
                <a:spcPts val="0"/>
              </a:spcAft>
              <a:buClr>
                <a:srgbClr val="000000"/>
              </a:buClr>
              <a:buSzPts val="2300"/>
              <a:buFont typeface="Times New Roman"/>
              <a:buChar char="•"/>
              <a:defRPr sz="2300" b="0" i="0" u="none" strike="noStrike" cap="none">
                <a:solidFill>
                  <a:srgbClr val="000000"/>
                </a:solidFill>
                <a:latin typeface="Arial"/>
                <a:ea typeface="Arial"/>
                <a:cs typeface="Arial"/>
                <a:sym typeface="Arial"/>
              </a:defRPr>
            </a:lvl3pPr>
            <a:lvl4pPr marL="1828800" marR="0" lvl="3" indent="-355600" algn="l" rtl="0">
              <a:spcBef>
                <a:spcPts val="500"/>
              </a:spcBef>
              <a:spcAft>
                <a:spcPts val="0"/>
              </a:spcAft>
              <a:buClr>
                <a:srgbClr val="000000"/>
              </a:buClr>
              <a:buSzPts val="2000"/>
              <a:buFont typeface="Times New Roman"/>
              <a:buChar char="–"/>
              <a:defRPr sz="2000" b="0" i="0" u="none" strike="noStrike" cap="none">
                <a:solidFill>
                  <a:srgbClr val="000000"/>
                </a:solidFill>
                <a:latin typeface="Arial"/>
                <a:ea typeface="Arial"/>
                <a:cs typeface="Arial"/>
                <a:sym typeface="Arial"/>
              </a:defRPr>
            </a:lvl4pPr>
            <a:lvl5pPr marL="2286000" marR="0" lvl="4" indent="-355600" algn="l" rtl="0">
              <a:spcBef>
                <a:spcPts val="500"/>
              </a:spcBef>
              <a:spcAft>
                <a:spcPts val="0"/>
              </a:spcAft>
              <a:buClr>
                <a:srgbClr val="000000"/>
              </a:buClr>
              <a:buSzPts val="2000"/>
              <a:buFont typeface="Times New Roman"/>
              <a:buChar char="»"/>
              <a:defRPr sz="2000" b="0" i="0" u="none" strike="noStrike" cap="none">
                <a:solidFill>
                  <a:srgbClr val="000000"/>
                </a:solidFill>
                <a:latin typeface="Arial"/>
                <a:ea typeface="Arial"/>
                <a:cs typeface="Arial"/>
                <a:sym typeface="Arial"/>
              </a:defRPr>
            </a:lvl5pPr>
            <a:lvl6pPr marL="2743200" marR="0" lvl="5" indent="-228600" algn="l" rtl="0">
              <a:spcBef>
                <a:spcPts val="500"/>
              </a:spcBef>
              <a:spcAft>
                <a:spcPts val="0"/>
              </a:spcAft>
              <a:buSzPts val="1400"/>
              <a:buNone/>
              <a:defRPr sz="2000" b="0" i="0" u="none" strike="noStrike" cap="none">
                <a:solidFill>
                  <a:srgbClr val="000000"/>
                </a:solidFill>
                <a:latin typeface="Arial"/>
                <a:ea typeface="Arial"/>
                <a:cs typeface="Arial"/>
                <a:sym typeface="Arial"/>
              </a:defRPr>
            </a:lvl6pPr>
            <a:lvl7pPr marL="3200400" marR="0" lvl="6" indent="-228600" algn="l" rtl="0">
              <a:spcBef>
                <a:spcPts val="500"/>
              </a:spcBef>
              <a:spcAft>
                <a:spcPts val="0"/>
              </a:spcAft>
              <a:buSzPts val="1400"/>
              <a:buNone/>
              <a:defRPr sz="2000" b="0" i="0" u="none" strike="noStrike" cap="none">
                <a:solidFill>
                  <a:srgbClr val="000000"/>
                </a:solidFill>
                <a:latin typeface="Arial"/>
                <a:ea typeface="Arial"/>
                <a:cs typeface="Arial"/>
                <a:sym typeface="Arial"/>
              </a:defRPr>
            </a:lvl7pPr>
            <a:lvl8pPr marL="3657600" marR="0" lvl="7" indent="-228600" algn="l" rtl="0">
              <a:spcBef>
                <a:spcPts val="500"/>
              </a:spcBef>
              <a:spcAft>
                <a:spcPts val="0"/>
              </a:spcAft>
              <a:buSzPts val="1400"/>
              <a:buNone/>
              <a:defRPr sz="2000" b="0" i="0" u="none" strike="noStrike" cap="none">
                <a:solidFill>
                  <a:srgbClr val="000000"/>
                </a:solidFill>
                <a:latin typeface="Arial"/>
                <a:ea typeface="Arial"/>
                <a:cs typeface="Arial"/>
                <a:sym typeface="Arial"/>
              </a:defRPr>
            </a:lvl8pPr>
            <a:lvl9pPr marL="4114800" marR="0" lvl="8" indent="-228600" algn="l" rtl="0">
              <a:spcBef>
                <a:spcPts val="500"/>
              </a:spcBef>
              <a:spcAft>
                <a:spcPts val="0"/>
              </a:spcAft>
              <a:buSzPts val="1400"/>
              <a:buNone/>
              <a:defRPr sz="2000" b="0" i="0" u="none" strike="noStrike" cap="none">
                <a:solidFill>
                  <a:srgbClr val="000000"/>
                </a:solidFill>
                <a:latin typeface="Arial"/>
                <a:ea typeface="Arial"/>
                <a:cs typeface="Arial"/>
                <a:sym typeface="Arial"/>
              </a:defRPr>
            </a:lvl9pPr>
          </a:lstStyle>
          <a:p>
            <a:endParaRPr/>
          </a:p>
        </p:txBody>
      </p:sp>
      <p:sp>
        <p:nvSpPr>
          <p:cNvPr id="99" name="Google Shape;99;p13"/>
          <p:cNvSpPr txBox="1">
            <a:spLocks noGrp="1"/>
          </p:cNvSpPr>
          <p:nvPr>
            <p:ph type="dt" idx="10"/>
          </p:nvPr>
        </p:nvSpPr>
        <p:spPr>
          <a:xfrm>
            <a:off x="342900" y="8331200"/>
            <a:ext cx="1598612" cy="608012"/>
          </a:xfrm>
          <a:prstGeom prst="rect">
            <a:avLst/>
          </a:prstGeom>
          <a:noFill/>
          <a:ln>
            <a:noFill/>
          </a:ln>
        </p:spPr>
        <p:txBody>
          <a:bodyPr spcFirstLastPara="1" wrap="square" lIns="90000" tIns="46800" rIns="90000" bIns="46800" anchor="t" anchorCtr="0"/>
          <a:lstStyle>
            <a:lvl1pPr marR="0" lvl="0" algn="l" rtl="0">
              <a:lnSpc>
                <a:spcPct val="100000"/>
              </a:lnSpc>
              <a:spcBef>
                <a:spcPts val="0"/>
              </a:spcBef>
              <a:spcAft>
                <a:spcPts val="0"/>
              </a:spcAft>
              <a:buSzPts val="1400"/>
              <a:buNone/>
              <a:defRPr sz="1800" b="0" i="0" u="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100" name="Google Shape;100;p13"/>
          <p:cNvSpPr txBox="1">
            <a:spLocks noGrp="1"/>
          </p:cNvSpPr>
          <p:nvPr>
            <p:ph type="ftr" idx="11"/>
          </p:nvPr>
        </p:nvSpPr>
        <p:spPr>
          <a:xfrm>
            <a:off x="381000" y="8331200"/>
            <a:ext cx="6094412" cy="1189037"/>
          </a:xfrm>
          <a:prstGeom prst="rect">
            <a:avLst/>
          </a:prstGeom>
          <a:noFill/>
          <a:ln>
            <a:noFill/>
          </a:ln>
        </p:spPr>
        <p:txBody>
          <a:bodyPr spcFirstLastPara="1" wrap="square" lIns="90000" tIns="46800" rIns="90000" bIns="46800" anchor="t" anchorCtr="0"/>
          <a:lstStyle>
            <a:lvl1pPr marR="0" lvl="0" algn="l" rtl="0">
              <a:lnSpc>
                <a:spcPct val="100000"/>
              </a:lnSpc>
              <a:spcBef>
                <a:spcPts val="0"/>
              </a:spcBef>
              <a:spcAft>
                <a:spcPts val="0"/>
              </a:spcAft>
              <a:buSzPts val="1400"/>
              <a:buNone/>
              <a:defRPr sz="1800" b="0" i="0" u="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101" name="Google Shape;101;p13"/>
          <p:cNvSpPr txBox="1">
            <a:spLocks noGrp="1"/>
          </p:cNvSpPr>
          <p:nvPr>
            <p:ph type="sldNum" idx="12"/>
          </p:nvPr>
        </p:nvSpPr>
        <p:spPr>
          <a:xfrm>
            <a:off x="4914900" y="8331200"/>
            <a:ext cx="1598612" cy="608012"/>
          </a:xfrm>
          <a:prstGeom prst="rect">
            <a:avLst/>
          </a:prstGeom>
          <a:noFill/>
          <a:ln>
            <a:noFill/>
          </a:ln>
        </p:spPr>
        <p:txBody>
          <a:bodyPr spcFirstLastPara="1" wrap="square" lIns="90000" tIns="46800" rIns="90000" bIns="468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a:t>
            </a:fld>
            <a:endParaRPr sz="1400"/>
          </a:p>
        </p:txBody>
      </p:sp>
      <p:sp>
        <p:nvSpPr>
          <p:cNvPr id="102" name="Google Shape;102;p13"/>
          <p:cNvSpPr txBox="1">
            <a:spLocks noGrp="1"/>
          </p:cNvSpPr>
          <p:nvPr>
            <p:ph type="title"/>
          </p:nvPr>
        </p:nvSpPr>
        <p:spPr>
          <a:xfrm>
            <a:off x="304800" y="0"/>
            <a:ext cx="6170612" cy="1522412"/>
          </a:xfrm>
          <a:prstGeom prst="rect">
            <a:avLst/>
          </a:prstGeom>
          <a:noFill/>
          <a:ln>
            <a:noFill/>
          </a:ln>
        </p:spPr>
        <p:txBody>
          <a:bodyPr spcFirstLastPara="1" wrap="square" lIns="90000" tIns="46800" rIns="90000" bIns="46800" anchor="ctr" anchorCtr="0"/>
          <a:lstStyle>
            <a:lvl1pPr marR="0" lvl="0" algn="l" rtl="0">
              <a:spcBef>
                <a:spcPts val="0"/>
              </a:spcBef>
              <a:spcAft>
                <a:spcPts val="0"/>
              </a:spcAft>
              <a:buSzPts val="1400"/>
              <a:buNone/>
              <a:defRPr sz="3800" b="0" i="0" u="none" strike="noStrike" cap="none">
                <a:solidFill>
                  <a:srgbClr val="000000"/>
                </a:solidFill>
                <a:latin typeface="Arial"/>
                <a:ea typeface="Arial"/>
                <a:cs typeface="Arial"/>
                <a:sym typeface="Arial"/>
              </a:defRPr>
            </a:lvl1pPr>
            <a:lvl2pPr marR="0" lvl="1" algn="l" rtl="0">
              <a:spcBef>
                <a:spcPts val="0"/>
              </a:spcBef>
              <a:spcAft>
                <a:spcPts val="0"/>
              </a:spcAft>
              <a:buSzPts val="1400"/>
              <a:buNone/>
              <a:defRPr sz="3800" b="0" i="0" u="none" strike="noStrike" cap="none">
                <a:solidFill>
                  <a:srgbClr val="000000"/>
                </a:solidFill>
                <a:latin typeface="Arial"/>
                <a:ea typeface="Arial"/>
                <a:cs typeface="Arial"/>
                <a:sym typeface="Arial"/>
              </a:defRPr>
            </a:lvl2pPr>
            <a:lvl3pPr marR="0" lvl="2" algn="l" rtl="0">
              <a:spcBef>
                <a:spcPts val="0"/>
              </a:spcBef>
              <a:spcAft>
                <a:spcPts val="0"/>
              </a:spcAft>
              <a:buSzPts val="1400"/>
              <a:buNone/>
              <a:defRPr sz="3800" b="0" i="0" u="none" strike="noStrike" cap="none">
                <a:solidFill>
                  <a:srgbClr val="000000"/>
                </a:solidFill>
                <a:latin typeface="Arial"/>
                <a:ea typeface="Arial"/>
                <a:cs typeface="Arial"/>
                <a:sym typeface="Arial"/>
              </a:defRPr>
            </a:lvl3pPr>
            <a:lvl4pPr marR="0" lvl="3" algn="l" rtl="0">
              <a:spcBef>
                <a:spcPts val="0"/>
              </a:spcBef>
              <a:spcAft>
                <a:spcPts val="0"/>
              </a:spcAft>
              <a:buSzPts val="1400"/>
              <a:buNone/>
              <a:defRPr sz="3800" b="0" i="0" u="none" strike="noStrike" cap="none">
                <a:solidFill>
                  <a:srgbClr val="000000"/>
                </a:solidFill>
                <a:latin typeface="Arial"/>
                <a:ea typeface="Arial"/>
                <a:cs typeface="Arial"/>
                <a:sym typeface="Arial"/>
              </a:defRPr>
            </a:lvl4pPr>
            <a:lvl5pPr marR="0" lvl="4" algn="l" rtl="0">
              <a:spcBef>
                <a:spcPts val="0"/>
              </a:spcBef>
              <a:spcAft>
                <a:spcPts val="0"/>
              </a:spcAft>
              <a:buSzPts val="1400"/>
              <a:buNone/>
              <a:defRPr sz="3800" b="0" i="0" u="none" strike="noStrike" cap="none">
                <a:solidFill>
                  <a:srgbClr val="000000"/>
                </a:solidFill>
                <a:latin typeface="Arial"/>
                <a:ea typeface="Arial"/>
                <a:cs typeface="Arial"/>
                <a:sym typeface="Arial"/>
              </a:defRPr>
            </a:lvl5pPr>
            <a:lvl6pPr marR="0" lvl="5" algn="l" rtl="0">
              <a:spcBef>
                <a:spcPts val="0"/>
              </a:spcBef>
              <a:spcAft>
                <a:spcPts val="0"/>
              </a:spcAft>
              <a:buSzPts val="1400"/>
              <a:buNone/>
              <a:defRPr sz="3800" b="0" i="0" u="none" strike="noStrike" cap="none">
                <a:solidFill>
                  <a:srgbClr val="000000"/>
                </a:solidFill>
                <a:latin typeface="Arial"/>
                <a:ea typeface="Arial"/>
                <a:cs typeface="Arial"/>
                <a:sym typeface="Arial"/>
              </a:defRPr>
            </a:lvl6pPr>
            <a:lvl7pPr marR="0" lvl="6" algn="l" rtl="0">
              <a:spcBef>
                <a:spcPts val="0"/>
              </a:spcBef>
              <a:spcAft>
                <a:spcPts val="0"/>
              </a:spcAft>
              <a:buSzPts val="1400"/>
              <a:buNone/>
              <a:defRPr sz="3800" b="0" i="0" u="none" strike="noStrike" cap="none">
                <a:solidFill>
                  <a:srgbClr val="000000"/>
                </a:solidFill>
                <a:latin typeface="Arial"/>
                <a:ea typeface="Arial"/>
                <a:cs typeface="Arial"/>
                <a:sym typeface="Arial"/>
              </a:defRPr>
            </a:lvl7pPr>
            <a:lvl8pPr marR="0" lvl="7" algn="l" rtl="0">
              <a:spcBef>
                <a:spcPts val="0"/>
              </a:spcBef>
              <a:spcAft>
                <a:spcPts val="0"/>
              </a:spcAft>
              <a:buSzPts val="1400"/>
              <a:buNone/>
              <a:defRPr sz="3800" b="0" i="0" u="none" strike="noStrike" cap="none">
                <a:solidFill>
                  <a:srgbClr val="000000"/>
                </a:solidFill>
                <a:latin typeface="Arial"/>
                <a:ea typeface="Arial"/>
                <a:cs typeface="Arial"/>
                <a:sym typeface="Arial"/>
              </a:defRPr>
            </a:lvl8pPr>
            <a:lvl9pPr marR="0" lvl="8" algn="l" rtl="0">
              <a:spcBef>
                <a:spcPts val="0"/>
              </a:spcBef>
              <a:spcAft>
                <a:spcPts val="0"/>
              </a:spcAft>
              <a:buSzPts val="1400"/>
              <a:buNone/>
              <a:defRPr sz="38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2.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3.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77"/>
        <p:cNvGrpSpPr/>
        <p:nvPr/>
      </p:nvGrpSpPr>
      <p:grpSpPr>
        <a:xfrm>
          <a:off x="0" y="0"/>
          <a:ext cx="0" cy="0"/>
          <a:chOff x="0" y="0"/>
          <a:chExt cx="0" cy="0"/>
        </a:xfrm>
      </p:grpSpPr>
      <p:sp>
        <p:nvSpPr>
          <p:cNvPr id="178" name="Google Shape;178;p25"/>
          <p:cNvSpPr txBox="1"/>
          <p:nvPr/>
        </p:nvSpPr>
        <p:spPr>
          <a:xfrm>
            <a:off x="228600" y="9525"/>
            <a:ext cx="6508630" cy="326905"/>
          </a:xfrm>
          <a:prstGeom prst="rect">
            <a:avLst/>
          </a:prstGeom>
          <a:noFill/>
          <a:ln>
            <a:noFill/>
          </a:ln>
        </p:spPr>
        <p:txBody>
          <a:bodyPr spcFirstLastPara="1" wrap="square" lIns="90000" tIns="46800" rIns="90000" bIns="46800" anchor="ctr" anchorCtr="0">
            <a:noAutofit/>
          </a:bodyPr>
          <a:lstStyle/>
          <a:p>
            <a:pPr marL="0" marR="0" lvl="0" indent="0" algn="l" rtl="0">
              <a:lnSpc>
                <a:spcPct val="100000"/>
              </a:lnSpc>
              <a:spcBef>
                <a:spcPts val="0"/>
              </a:spcBef>
              <a:spcAft>
                <a:spcPts val="0"/>
              </a:spcAft>
              <a:buClr>
                <a:srgbClr val="FF0000"/>
              </a:buClr>
              <a:buSzPts val="1800"/>
              <a:buFont typeface="Corsiva"/>
              <a:buNone/>
            </a:pPr>
            <a:r>
              <a:rPr lang="en-US" sz="1800" b="1" i="0" u="none" dirty="0">
                <a:solidFill>
                  <a:srgbClr val="FF0000"/>
                </a:solidFill>
                <a:latin typeface="Corsiva"/>
                <a:ea typeface="Corsiva"/>
                <a:cs typeface="Corsiva"/>
                <a:sym typeface="Corsiva"/>
              </a:rPr>
              <a:t>Shiksha</a:t>
            </a:r>
            <a:r>
              <a:rPr lang="en-US" sz="1800" b="1" i="0" u="none" dirty="0">
                <a:solidFill>
                  <a:srgbClr val="FF0000"/>
                </a:solidFill>
                <a:latin typeface="Arial"/>
                <a:ea typeface="Arial"/>
                <a:cs typeface="Arial"/>
                <a:sym typeface="Arial"/>
              </a:rPr>
              <a:t>                          </a:t>
            </a:r>
            <a:r>
              <a:rPr lang="en-US" sz="1800" b="1" i="0" u="none" dirty="0" err="1">
                <a:solidFill>
                  <a:srgbClr val="FF0000"/>
                </a:solidFill>
                <a:latin typeface="Corsiva"/>
                <a:ea typeface="Corsiva"/>
                <a:cs typeface="Corsiva"/>
                <a:sym typeface="Corsiva"/>
              </a:rPr>
              <a:t>Sanskar</a:t>
            </a:r>
            <a:r>
              <a:rPr lang="en-US" sz="1800" b="1" i="0" u="none" dirty="0">
                <a:solidFill>
                  <a:srgbClr val="FF0000"/>
                </a:solidFill>
                <a:latin typeface="Corsiva"/>
                <a:ea typeface="Corsiva"/>
                <a:cs typeface="Corsiva"/>
                <a:sym typeface="Corsiva"/>
              </a:rPr>
              <a:t>                    </a:t>
            </a:r>
            <a:r>
              <a:rPr lang="en-US" sz="1800" b="1" i="0" u="none" dirty="0" err="1">
                <a:solidFill>
                  <a:srgbClr val="FF0000"/>
                </a:solidFill>
                <a:latin typeface="Corsiva"/>
                <a:ea typeface="Corsiva"/>
                <a:cs typeface="Corsiva"/>
                <a:sym typeface="Corsiva"/>
              </a:rPr>
              <a:t>Swavalamban</a:t>
            </a:r>
            <a:endParaRPr/>
          </a:p>
        </p:txBody>
      </p:sp>
      <p:pic>
        <p:nvPicPr>
          <p:cNvPr id="179" name="Google Shape;179;p25"/>
          <p:cNvPicPr preferRelativeResize="0"/>
          <p:nvPr/>
        </p:nvPicPr>
        <p:blipFill rotWithShape="1">
          <a:blip r:embed="rId3">
            <a:alphaModFix/>
          </a:blip>
          <a:srcRect/>
          <a:stretch/>
        </p:blipFill>
        <p:spPr>
          <a:xfrm>
            <a:off x="120765" y="638355"/>
            <a:ext cx="1302587" cy="901786"/>
          </a:xfrm>
          <a:prstGeom prst="rect">
            <a:avLst/>
          </a:prstGeom>
          <a:noFill/>
          <a:ln>
            <a:noFill/>
          </a:ln>
        </p:spPr>
      </p:pic>
      <p:sp>
        <p:nvSpPr>
          <p:cNvPr id="180" name="Google Shape;180;p25"/>
          <p:cNvSpPr txBox="1"/>
          <p:nvPr/>
        </p:nvSpPr>
        <p:spPr>
          <a:xfrm>
            <a:off x="1370165" y="310548"/>
            <a:ext cx="5108271" cy="962683"/>
          </a:xfrm>
          <a:prstGeom prst="rect">
            <a:avLst/>
          </a:prstGeom>
          <a:noFill/>
          <a:ln>
            <a:noFill/>
          </a:ln>
        </p:spPr>
        <p:txBody>
          <a:bodyPr spcFirstLastPara="1" wrap="square" lIns="90000" tIns="46800" rIns="90000" bIns="46800" anchor="ctr" anchorCtr="0">
            <a:noAutofit/>
          </a:bodyPr>
          <a:lstStyle/>
          <a:p>
            <a:pPr marL="0" marR="0" lvl="0" indent="0" rtl="0">
              <a:lnSpc>
                <a:spcPct val="100000"/>
              </a:lnSpc>
              <a:spcBef>
                <a:spcPts val="0"/>
              </a:spcBef>
              <a:spcAft>
                <a:spcPts val="0"/>
              </a:spcAft>
              <a:buClr>
                <a:srgbClr val="FF0000"/>
              </a:buClr>
              <a:buSzPts val="3600"/>
              <a:buFont typeface="Corsiva"/>
              <a:buNone/>
            </a:pPr>
            <a:r>
              <a:rPr lang="en-US" sz="3200" b="1" i="0" u="none" dirty="0">
                <a:solidFill>
                  <a:srgbClr val="FF0000"/>
                </a:solidFill>
                <a:latin typeface="Corsiva"/>
                <a:ea typeface="Corsiva"/>
                <a:cs typeface="Corsiva"/>
                <a:sym typeface="Corsiva"/>
              </a:rPr>
              <a:t> </a:t>
            </a:r>
            <a:r>
              <a:rPr lang="en-US" sz="3200" b="1" i="0" u="none" dirty="0">
                <a:solidFill>
                  <a:srgbClr val="000080"/>
                </a:solidFill>
                <a:latin typeface="Corsiva"/>
                <a:ea typeface="Corsiva"/>
                <a:cs typeface="Corsiva"/>
                <a:sym typeface="Corsiva"/>
              </a:rPr>
              <a:t>         Shiksha Sopan</a:t>
            </a:r>
            <a:r>
              <a:rPr lang="en-US" sz="3200" b="1" i="0" u="none" dirty="0">
                <a:solidFill>
                  <a:srgbClr val="000080"/>
                </a:solidFill>
                <a:latin typeface="Arial"/>
                <a:ea typeface="Arial"/>
                <a:cs typeface="Arial"/>
                <a:sym typeface="Arial"/>
              </a:rPr>
              <a:t>   </a:t>
            </a:r>
            <a:endParaRPr sz="1200" dirty="0"/>
          </a:p>
          <a:p>
            <a:pPr marL="0" marR="0" lvl="0" indent="0" algn="l" rtl="0">
              <a:lnSpc>
                <a:spcPct val="100000"/>
              </a:lnSpc>
              <a:spcBef>
                <a:spcPts val="0"/>
              </a:spcBef>
              <a:spcAft>
                <a:spcPts val="0"/>
              </a:spcAft>
              <a:buClr>
                <a:srgbClr val="000080"/>
              </a:buClr>
              <a:buSzPts val="1800"/>
              <a:buFont typeface="Corsiva"/>
              <a:buNone/>
            </a:pPr>
            <a:r>
              <a:rPr lang="en-US" sz="1600" b="1" i="0" u="none" dirty="0">
                <a:solidFill>
                  <a:srgbClr val="000080"/>
                </a:solidFill>
                <a:latin typeface="Corsiva"/>
                <a:ea typeface="Corsiva"/>
                <a:cs typeface="Corsiva"/>
                <a:sym typeface="Corsiva"/>
              </a:rPr>
              <a:t>An Initiative of IIT Community for social upliftment</a:t>
            </a:r>
            <a:endParaRPr sz="1200" dirty="0"/>
          </a:p>
          <a:p>
            <a:pPr marL="0" marR="0" lvl="0" indent="0" algn="l" rtl="0">
              <a:lnSpc>
                <a:spcPct val="100000"/>
              </a:lnSpc>
              <a:spcBef>
                <a:spcPts val="0"/>
              </a:spcBef>
              <a:spcAft>
                <a:spcPts val="0"/>
              </a:spcAft>
              <a:buClr>
                <a:srgbClr val="000080"/>
              </a:buClr>
              <a:buSzPts val="1000"/>
              <a:buFont typeface="Arial"/>
              <a:buNone/>
            </a:pPr>
            <a:r>
              <a:rPr lang="en-US" sz="1000" b="0" i="0" u="none" dirty="0">
                <a:solidFill>
                  <a:srgbClr val="000080"/>
                </a:solidFill>
                <a:latin typeface="Arial"/>
                <a:ea typeface="Arial"/>
                <a:cs typeface="Arial"/>
                <a:sym typeface="Arial"/>
              </a:rPr>
              <a:t>        Reg. Office: 391, Nankari, IIT, Kanpur 208016, PAN</a:t>
            </a:r>
            <a:r>
              <a:rPr lang="en-US" sz="1000" b="1" i="0" u="none" dirty="0">
                <a:solidFill>
                  <a:srgbClr val="000000"/>
                </a:solidFill>
                <a:latin typeface="Verdana"/>
                <a:ea typeface="Verdana"/>
                <a:cs typeface="Verdana"/>
                <a:sym typeface="Verdana"/>
              </a:rPr>
              <a:t> : </a:t>
            </a:r>
            <a:r>
              <a:rPr lang="en-US" sz="1000" b="1" i="0" u="none" dirty="0">
                <a:solidFill>
                  <a:srgbClr val="22228B"/>
                </a:solidFill>
                <a:latin typeface="Verdana"/>
                <a:ea typeface="Verdana"/>
                <a:cs typeface="Verdana"/>
                <a:sym typeface="Verdana"/>
              </a:rPr>
              <a:t>AAFTS9743R</a:t>
            </a:r>
            <a:endParaRPr dirty="0"/>
          </a:p>
        </p:txBody>
      </p:sp>
      <p:sp>
        <p:nvSpPr>
          <p:cNvPr id="181" name="Google Shape;181;p25"/>
          <p:cNvSpPr txBox="1"/>
          <p:nvPr/>
        </p:nvSpPr>
        <p:spPr>
          <a:xfrm>
            <a:off x="2143124" y="1274341"/>
            <a:ext cx="3343275" cy="247454"/>
          </a:xfrm>
          <a:prstGeom prst="rect">
            <a:avLst/>
          </a:prstGeom>
          <a:noFill/>
          <a:ln>
            <a:noFill/>
          </a:ln>
        </p:spPr>
        <p:txBody>
          <a:bodyPr spcFirstLastPara="1" wrap="square" lIns="90000" tIns="46800" rIns="90000" bIns="46800" anchor="ctr" anchorCtr="0">
            <a:noAutofit/>
          </a:bodyPr>
          <a:lstStyle/>
          <a:p>
            <a:pPr marL="0" marR="0" lvl="0" indent="0" algn="ctr" rtl="0">
              <a:lnSpc>
                <a:spcPct val="100000"/>
              </a:lnSpc>
              <a:spcBef>
                <a:spcPts val="0"/>
              </a:spcBef>
              <a:spcAft>
                <a:spcPts val="0"/>
              </a:spcAft>
              <a:buClr>
                <a:srgbClr val="FF0000"/>
              </a:buClr>
              <a:buSzPts val="1600"/>
              <a:buFont typeface="Verdana"/>
              <a:buNone/>
            </a:pPr>
            <a:r>
              <a:rPr lang="en-US" sz="1600" b="0" i="0" u="none" dirty="0">
                <a:solidFill>
                  <a:srgbClr val="FF0000"/>
                </a:solidFill>
                <a:latin typeface="Verdana"/>
                <a:ea typeface="Verdana"/>
                <a:cs typeface="Verdana"/>
                <a:sym typeface="Verdana"/>
              </a:rPr>
              <a:t>Newsletter </a:t>
            </a:r>
            <a:r>
              <a:rPr lang="en-US" sz="1600" b="0" i="0" u="none" dirty="0" smtClean="0">
                <a:solidFill>
                  <a:srgbClr val="FF0000"/>
                </a:solidFill>
                <a:latin typeface="Verdana"/>
                <a:ea typeface="Verdana"/>
                <a:cs typeface="Verdana"/>
                <a:sym typeface="Verdana"/>
              </a:rPr>
              <a:t>July </a:t>
            </a:r>
            <a:r>
              <a:rPr lang="en-US" sz="1600" b="0" i="0" u="none" dirty="0">
                <a:solidFill>
                  <a:srgbClr val="FF0000"/>
                </a:solidFill>
                <a:latin typeface="Verdana"/>
                <a:ea typeface="Verdana"/>
                <a:cs typeface="Verdana"/>
                <a:sym typeface="Verdana"/>
              </a:rPr>
              <a:t>2021</a:t>
            </a:r>
            <a:endParaRPr dirty="0"/>
          </a:p>
        </p:txBody>
      </p:sp>
      <p:cxnSp>
        <p:nvCxnSpPr>
          <p:cNvPr id="182" name="Google Shape;182;p25"/>
          <p:cNvCxnSpPr/>
          <p:nvPr/>
        </p:nvCxnSpPr>
        <p:spPr>
          <a:xfrm>
            <a:off x="76200" y="1548604"/>
            <a:ext cx="6629400" cy="1587"/>
          </a:xfrm>
          <a:prstGeom prst="straightConnector1">
            <a:avLst/>
          </a:prstGeom>
          <a:noFill/>
          <a:ln w="9525" cap="flat" cmpd="sng">
            <a:solidFill>
              <a:srgbClr val="000000"/>
            </a:solidFill>
            <a:prstDash val="solid"/>
            <a:miter lim="800000"/>
            <a:headEnd type="none" w="med" len="med"/>
            <a:tailEnd type="none" w="med" len="med"/>
          </a:ln>
        </p:spPr>
      </p:cxnSp>
      <p:sp>
        <p:nvSpPr>
          <p:cNvPr id="183" name="Google Shape;183;p25"/>
          <p:cNvSpPr txBox="1"/>
          <p:nvPr/>
        </p:nvSpPr>
        <p:spPr>
          <a:xfrm>
            <a:off x="-5724525" y="2476500"/>
            <a:ext cx="184150" cy="366712"/>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184" name="Google Shape;184;p25"/>
          <p:cNvSpPr txBox="1"/>
          <p:nvPr/>
        </p:nvSpPr>
        <p:spPr>
          <a:xfrm>
            <a:off x="237507" y="1582921"/>
            <a:ext cx="6388924" cy="1404474"/>
          </a:xfrm>
          <a:prstGeom prst="rect">
            <a:avLst/>
          </a:prstGeom>
          <a:noFill/>
          <a:ln>
            <a:noFill/>
          </a:ln>
        </p:spPr>
        <p:txBody>
          <a:bodyPr spcFirstLastPara="1" wrap="square" lIns="91425" tIns="45700" rIns="91425" bIns="45700" anchor="t" anchorCtr="0">
            <a:noAutofit/>
          </a:bodyPr>
          <a:lstStyle/>
          <a:p>
            <a:pPr algn="just">
              <a:buClr>
                <a:srgbClr val="0D0D0D"/>
              </a:buClr>
              <a:buSzPts val="1200"/>
            </a:pPr>
            <a:r>
              <a:rPr lang="en-US" sz="1200" dirty="0">
                <a:latin typeface="Verdana" panose="020B0604030504040204" pitchFamily="34" charset="0"/>
                <a:ea typeface="Verdana" panose="020B0604030504040204" pitchFamily="34" charset="0"/>
              </a:rPr>
              <a:t>Dear Readers, Greeting from the Shiksha Sopan family. We hope you and </a:t>
            </a:r>
            <a:r>
              <a:rPr lang="en-US" sz="1200" dirty="0" smtClean="0">
                <a:latin typeface="Verdana" panose="020B0604030504040204" pitchFamily="34" charset="0"/>
                <a:ea typeface="Verdana" panose="020B0604030504040204" pitchFamily="34" charset="0"/>
              </a:rPr>
              <a:t>your family </a:t>
            </a:r>
            <a:r>
              <a:rPr lang="en-US" sz="1200" dirty="0">
                <a:latin typeface="Verdana" panose="020B0604030504040204" pitchFamily="34" charset="0"/>
                <a:ea typeface="Verdana" panose="020B0604030504040204" pitchFamily="34" charset="0"/>
              </a:rPr>
              <a:t>are safe from this pandemic</a:t>
            </a:r>
            <a:r>
              <a:rPr lang="en-US" sz="1200" dirty="0" smtClean="0">
                <a:latin typeface="Verdana" panose="020B0604030504040204" pitchFamily="34" charset="0"/>
                <a:ea typeface="Verdana" panose="020B0604030504040204" pitchFamily="34" charset="0"/>
              </a:rPr>
              <a:t>.</a:t>
            </a:r>
            <a:endParaRPr lang="en-US" sz="1200" dirty="0">
              <a:latin typeface="Verdana" panose="020B0604030504040204" pitchFamily="34" charset="0"/>
              <a:ea typeface="Verdana" panose="020B0604030504040204" pitchFamily="34" charset="0"/>
            </a:endParaRPr>
          </a:p>
        </p:txBody>
      </p:sp>
      <p:sp>
        <p:nvSpPr>
          <p:cNvPr id="189" name="Google Shape;189;p25"/>
          <p:cNvSpPr txBox="1"/>
          <p:nvPr/>
        </p:nvSpPr>
        <p:spPr>
          <a:xfrm>
            <a:off x="0" y="457200"/>
            <a:ext cx="6858000" cy="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14" name="Google Shape;199;p26"/>
          <p:cNvSpPr txBox="1"/>
          <p:nvPr/>
        </p:nvSpPr>
        <p:spPr>
          <a:xfrm>
            <a:off x="223459" y="2916846"/>
            <a:ext cx="6363516" cy="281420"/>
          </a:xfrm>
          <a:prstGeom prst="rect">
            <a:avLst/>
          </a:prstGeom>
          <a:noFill/>
          <a:ln>
            <a:noFill/>
          </a:ln>
        </p:spPr>
        <p:txBody>
          <a:bodyPr spcFirstLastPara="1" wrap="square" lIns="90000" tIns="46800" rIns="90000" bIns="46800" anchor="t" anchorCtr="0">
            <a:noAutofit/>
          </a:bodyPr>
          <a:lstStyle/>
          <a:p>
            <a:pPr>
              <a:buClr>
                <a:srgbClr val="2C00EB"/>
              </a:buClr>
              <a:buSzPts val="1400"/>
            </a:pPr>
            <a:r>
              <a:rPr lang="en-US" sz="1600" b="1" u="sng" dirty="0">
                <a:solidFill>
                  <a:srgbClr val="2C00EB"/>
                </a:solidFill>
                <a:latin typeface="Verdana"/>
                <a:ea typeface="Verdana"/>
              </a:rPr>
              <a:t>Central programs</a:t>
            </a:r>
            <a:endParaRPr sz="1600" b="1" u="sng" dirty="0">
              <a:solidFill>
                <a:srgbClr val="2C00EB"/>
              </a:solidFill>
              <a:latin typeface="Verdana"/>
              <a:ea typeface="Verdana"/>
            </a:endParaRPr>
          </a:p>
        </p:txBody>
      </p:sp>
      <p:sp>
        <p:nvSpPr>
          <p:cNvPr id="12" name="Rectangle 11"/>
          <p:cNvSpPr/>
          <p:nvPr/>
        </p:nvSpPr>
        <p:spPr>
          <a:xfrm>
            <a:off x="227206" y="3257273"/>
            <a:ext cx="6774506" cy="523220"/>
          </a:xfrm>
          <a:prstGeom prst="rect">
            <a:avLst/>
          </a:prstGeom>
        </p:spPr>
        <p:txBody>
          <a:bodyPr wrap="square">
            <a:spAutoFit/>
          </a:bodyPr>
          <a:lstStyle/>
          <a:p>
            <a:r>
              <a:rPr lang="en-IN" b="1" dirty="0">
                <a:solidFill>
                  <a:srgbClr val="2C00EB"/>
                </a:solidFill>
                <a:latin typeface="Verdana"/>
                <a:ea typeface="Verdana"/>
              </a:rPr>
              <a:t>E</a:t>
            </a:r>
            <a:r>
              <a:rPr lang="en-IN" b="1" dirty="0">
                <a:solidFill>
                  <a:srgbClr val="FF0000"/>
                </a:solidFill>
                <a:latin typeface="Verdana"/>
                <a:ea typeface="Verdana"/>
                <a:cs typeface="Verdana"/>
              </a:rPr>
              <a:t>instein </a:t>
            </a:r>
            <a:r>
              <a:rPr lang="en-IN" b="1" dirty="0">
                <a:solidFill>
                  <a:srgbClr val="2C00EB"/>
                </a:solidFill>
                <a:latin typeface="Verdana"/>
                <a:ea typeface="Verdana"/>
              </a:rPr>
              <a:t>No</a:t>
            </a:r>
            <a:r>
              <a:rPr lang="en-IN" b="1" dirty="0">
                <a:solidFill>
                  <a:srgbClr val="FF0000"/>
                </a:solidFill>
                <a:latin typeface="Verdana"/>
                <a:ea typeface="Verdana"/>
                <a:cs typeface="Verdana"/>
              </a:rPr>
              <a:t>bel </a:t>
            </a:r>
            <a:r>
              <a:rPr lang="en-IN" b="1" dirty="0">
                <a:solidFill>
                  <a:srgbClr val="2C00EB"/>
                </a:solidFill>
                <a:latin typeface="Verdana"/>
                <a:ea typeface="Verdana"/>
              </a:rPr>
              <a:t>P</a:t>
            </a:r>
            <a:r>
              <a:rPr lang="en-IN" b="1" dirty="0">
                <a:solidFill>
                  <a:srgbClr val="FF0000"/>
                </a:solidFill>
                <a:latin typeface="Verdana"/>
                <a:ea typeface="Verdana"/>
                <a:cs typeface="Verdana"/>
              </a:rPr>
              <a:t>rize </a:t>
            </a:r>
            <a:r>
              <a:rPr lang="en-IN" b="1" dirty="0">
                <a:solidFill>
                  <a:srgbClr val="2C00EB"/>
                </a:solidFill>
                <a:latin typeface="Verdana"/>
                <a:ea typeface="Verdana"/>
              </a:rPr>
              <a:t>C</a:t>
            </a:r>
            <a:r>
              <a:rPr lang="en-IN" b="1" dirty="0">
                <a:solidFill>
                  <a:srgbClr val="FF0000"/>
                </a:solidFill>
                <a:latin typeface="Verdana"/>
                <a:ea typeface="Verdana"/>
              </a:rPr>
              <a:t>entenary</a:t>
            </a:r>
            <a:r>
              <a:rPr lang="en-IN" b="1" dirty="0">
                <a:solidFill>
                  <a:srgbClr val="FF0000"/>
                </a:solidFill>
                <a:latin typeface="Verdana"/>
                <a:ea typeface="Verdana"/>
                <a:cs typeface="Verdana"/>
              </a:rPr>
              <a:t> </a:t>
            </a:r>
            <a:r>
              <a:rPr lang="en-IN" b="1" dirty="0">
                <a:solidFill>
                  <a:srgbClr val="2C00EB"/>
                </a:solidFill>
                <a:latin typeface="Verdana"/>
                <a:ea typeface="Verdana"/>
              </a:rPr>
              <a:t>Y</a:t>
            </a:r>
            <a:r>
              <a:rPr lang="en-IN" b="1" dirty="0">
                <a:solidFill>
                  <a:srgbClr val="FF0000"/>
                </a:solidFill>
                <a:latin typeface="Verdana"/>
                <a:ea typeface="Verdana"/>
                <a:cs typeface="Verdana"/>
              </a:rPr>
              <a:t>ear </a:t>
            </a:r>
            <a:r>
              <a:rPr lang="en-IN" b="1" dirty="0">
                <a:solidFill>
                  <a:srgbClr val="2C00EB"/>
                </a:solidFill>
                <a:latin typeface="Verdana"/>
                <a:ea typeface="Verdana"/>
              </a:rPr>
              <a:t>C</a:t>
            </a:r>
            <a:r>
              <a:rPr lang="en-IN" b="1" dirty="0">
                <a:solidFill>
                  <a:srgbClr val="FF0000"/>
                </a:solidFill>
                <a:latin typeface="Verdana"/>
                <a:ea typeface="Verdana"/>
                <a:cs typeface="Verdana"/>
              </a:rPr>
              <a:t>elebration </a:t>
            </a:r>
            <a:endParaRPr lang="en-IN" b="1" dirty="0" smtClean="0">
              <a:solidFill>
                <a:srgbClr val="FF0000"/>
              </a:solidFill>
              <a:latin typeface="Verdana"/>
              <a:ea typeface="Verdana"/>
              <a:cs typeface="Verdana"/>
            </a:endParaRPr>
          </a:p>
          <a:p>
            <a:r>
              <a:rPr lang="en-IN" b="1" dirty="0" smtClean="0">
                <a:solidFill>
                  <a:srgbClr val="2C00EB"/>
                </a:solidFill>
                <a:latin typeface="Verdana"/>
                <a:ea typeface="Verdana"/>
              </a:rPr>
              <a:t>(ENOPCYC 2021)</a:t>
            </a:r>
            <a:endParaRPr lang="en-IN" b="1" dirty="0">
              <a:solidFill>
                <a:srgbClr val="2C00EB"/>
              </a:solidFill>
              <a:latin typeface="Verdana"/>
              <a:ea typeface="Verdana"/>
            </a:endParaRPr>
          </a:p>
        </p:txBody>
      </p:sp>
      <p:sp>
        <p:nvSpPr>
          <p:cNvPr id="15" name="Rectangle 14"/>
          <p:cNvSpPr/>
          <p:nvPr/>
        </p:nvSpPr>
        <p:spPr>
          <a:xfrm>
            <a:off x="228601" y="3711625"/>
            <a:ext cx="6438900" cy="276999"/>
          </a:xfrm>
          <a:prstGeom prst="rect">
            <a:avLst/>
          </a:prstGeom>
        </p:spPr>
        <p:txBody>
          <a:bodyPr wrap="square">
            <a:spAutoFit/>
          </a:bodyPr>
          <a:lstStyle/>
          <a:p>
            <a:pPr algn="just"/>
            <a:r>
              <a:rPr lang="en-US" sz="1200" b="1" dirty="0">
                <a:solidFill>
                  <a:srgbClr val="FF0000"/>
                </a:solidFill>
                <a:latin typeface="Verdana" panose="020B0604030504040204" pitchFamily="34" charset="0"/>
                <a:ea typeface="Verdana" panose="020B0604030504040204" pitchFamily="34" charset="0"/>
              </a:rPr>
              <a:t>Basic Teachers Workshop, Kanpur, Blocks</a:t>
            </a:r>
            <a:endParaRPr lang="en-US" sz="1200" dirty="0">
              <a:solidFill>
                <a:srgbClr val="FF0000"/>
              </a:solidFill>
              <a:latin typeface="Verdana" panose="020B0604030504040204" pitchFamily="34" charset="0"/>
              <a:ea typeface="Verdana" panose="020B0604030504040204" pitchFamily="34" charset="0"/>
            </a:endParaRPr>
          </a:p>
        </p:txBody>
      </p:sp>
      <p:sp>
        <p:nvSpPr>
          <p:cNvPr id="16" name="Google Shape;184;p25"/>
          <p:cNvSpPr txBox="1"/>
          <p:nvPr/>
        </p:nvSpPr>
        <p:spPr>
          <a:xfrm>
            <a:off x="235797" y="3933998"/>
            <a:ext cx="6388924" cy="3185995"/>
          </a:xfrm>
          <a:prstGeom prst="rect">
            <a:avLst/>
          </a:prstGeom>
          <a:noFill/>
          <a:ln>
            <a:noFill/>
          </a:ln>
        </p:spPr>
        <p:txBody>
          <a:bodyPr spcFirstLastPara="1" wrap="square" lIns="91425" tIns="45700" rIns="91425" bIns="45700" anchor="t" anchorCtr="0">
            <a:noAutofit/>
          </a:bodyPr>
          <a:lstStyle/>
          <a:p>
            <a:pPr algn="just"/>
            <a:r>
              <a:rPr lang="en-US" sz="1200" dirty="0">
                <a:latin typeface="Verdana" panose="020B0604030504040204" pitchFamily="34" charset="0"/>
                <a:ea typeface="Verdana" panose="020B0604030504040204" pitchFamily="34" charset="0"/>
              </a:rPr>
              <a:t>Shiksha Sopan and SGM-IAPT Anveshika organized this ENOPCYC session especially for Basic Teachers of Kanpur. We worked very closely with Dr. Pawan Kumar Tiwari, Basic Shiksha Adhikari (BSA) Kanpur &amp; Mr. Devendra Patel, Khand Shiksha Adhikari, Chaubepur block for conducting these sessions. In each session around 300 teachers were participated. The online session was conducted on Zoom. Mr. Govind Lakhotiya, Director, Bajaj Science Center, Wardha provided the technical support. The sessions were conducted between 11 June to 15 June 2021 from 10.30 AM to 11.30 AM</a:t>
            </a:r>
            <a:r>
              <a:rPr lang="en-US" sz="1200" dirty="0" smtClean="0">
                <a:latin typeface="Verdana" panose="020B0604030504040204" pitchFamily="34" charset="0"/>
                <a:ea typeface="Verdana" panose="020B0604030504040204" pitchFamily="34" charset="0"/>
              </a:rPr>
              <a:t>.</a:t>
            </a:r>
          </a:p>
          <a:p>
            <a:pPr algn="just"/>
            <a:endParaRPr lang="en-IN" sz="200" dirty="0">
              <a:latin typeface="Verdana" panose="020B0604030504040204" pitchFamily="34" charset="0"/>
              <a:ea typeface="Verdana" panose="020B0604030504040204" pitchFamily="34" charset="0"/>
            </a:endParaRPr>
          </a:p>
          <a:p>
            <a:pPr algn="just"/>
            <a:r>
              <a:rPr lang="en-US" sz="1200" dirty="0">
                <a:latin typeface="Verdana" panose="020B0604030504040204" pitchFamily="34" charset="0"/>
                <a:ea typeface="Verdana" panose="020B0604030504040204" pitchFamily="34" charset="0"/>
              </a:rPr>
              <a:t>The workshop was inaugurated on 11th June after that Dr. Pawan Kumar Tiwari gave a welcoming speech and spoke about the work which is done by Verma sir for the society. Mr. Devendra Patel Ji and Mr. Umakant Ji were also present in the session. Mr. Amit Kumar Bajpai hosted the session. </a:t>
            </a:r>
            <a:endParaRPr lang="en-US" sz="1200" dirty="0" smtClean="0">
              <a:latin typeface="Verdana" panose="020B0604030504040204" pitchFamily="34" charset="0"/>
              <a:ea typeface="Verdana" panose="020B0604030504040204" pitchFamily="34" charset="0"/>
            </a:endParaRPr>
          </a:p>
          <a:p>
            <a:pPr algn="just"/>
            <a:endParaRPr lang="en-IN" sz="200" dirty="0">
              <a:latin typeface="Verdana" panose="020B0604030504040204" pitchFamily="34" charset="0"/>
              <a:ea typeface="Verdana" panose="020B0604030504040204" pitchFamily="34" charset="0"/>
            </a:endParaRPr>
          </a:p>
          <a:p>
            <a:pPr algn="just"/>
            <a:r>
              <a:rPr lang="en-US" sz="1200" dirty="0">
                <a:latin typeface="Verdana" panose="020B0604030504040204" pitchFamily="34" charset="0"/>
                <a:ea typeface="Verdana" panose="020B0604030504040204" pitchFamily="34" charset="0"/>
              </a:rPr>
              <a:t>The first-day session was taken by Dr. H. C. Verma sir. He spoke about Albert Einstein with the help of a short video created by Mr. Abhishek Dass Ji. He also explained about electroscope, photoelectric effect, etc without using any equations and formulas. Other sessions were also organized for other blocks, the date wise and block-wise events listed </a:t>
            </a:r>
            <a:r>
              <a:rPr lang="en-US" sz="1200" dirty="0" smtClean="0">
                <a:latin typeface="Verdana" panose="020B0604030504040204" pitchFamily="34" charset="0"/>
                <a:ea typeface="Verdana" panose="020B0604030504040204" pitchFamily="34" charset="0"/>
              </a:rPr>
              <a:t>below.</a:t>
            </a:r>
            <a:endParaRPr lang="en-IN" sz="1200" dirty="0">
              <a:latin typeface="Verdana" panose="020B0604030504040204" pitchFamily="34" charset="0"/>
              <a:ea typeface="Verdana" panose="020B060403050404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1615589112"/>
              </p:ext>
            </p:extLst>
          </p:nvPr>
        </p:nvGraphicFramePr>
        <p:xfrm>
          <a:off x="310795" y="7157672"/>
          <a:ext cx="6276179" cy="1948832"/>
        </p:xfrm>
        <a:graphic>
          <a:graphicData uri="http://schemas.openxmlformats.org/drawingml/2006/table">
            <a:tbl>
              <a:tblPr>
                <a:effectLst>
                  <a:outerShdw blurRad="40000" dist="20000" dir="5400000" rotWithShape="0">
                    <a:srgbClr val="000000">
                      <a:alpha val="38000"/>
                    </a:srgbClr>
                  </a:outerShdw>
                </a:effectLst>
                <a:tableStyleId>{69C7853C-536D-4A76-A0AE-DD22124D55A5}</a:tableStyleId>
              </a:tblPr>
              <a:tblGrid>
                <a:gridCol w="590793"/>
                <a:gridCol w="1165976"/>
                <a:gridCol w="1477020"/>
                <a:gridCol w="1150706"/>
                <a:gridCol w="1891684"/>
              </a:tblGrid>
              <a:tr h="380593">
                <a:tc>
                  <a:txBody>
                    <a:bodyPr/>
                    <a:lstStyle/>
                    <a:p>
                      <a:r>
                        <a:rPr lang="en-US" sz="1100" b="1" i="0" u="none" strike="noStrike" cap="none" dirty="0" smtClean="0">
                          <a:solidFill>
                            <a:schemeClr val="dk1"/>
                          </a:solidFill>
                          <a:effectLst/>
                          <a:latin typeface="Verdana" panose="020B0604030504040204" pitchFamily="34" charset="0"/>
                          <a:ea typeface="Verdana" panose="020B0604030504040204" pitchFamily="34" charset="0"/>
                          <a:cs typeface="+mn-cs"/>
                          <a:sym typeface="Arial"/>
                        </a:rPr>
                        <a:t>S.No</a:t>
                      </a:r>
                      <a:endParaRPr lang="en-IN" sz="1100" b="1" i="0" u="none" strike="noStrike" cap="none" dirty="0">
                        <a:solidFill>
                          <a:schemeClr val="dk1"/>
                        </a:solidFill>
                        <a:effectLst/>
                        <a:latin typeface="Verdana" panose="020B0604030504040204" pitchFamily="34" charset="0"/>
                        <a:ea typeface="Verdana" panose="020B0604030504040204" pitchFamily="34" charset="0"/>
                        <a:cs typeface="+mn-cs"/>
                        <a:sym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100" b="1" i="0" u="none" strike="noStrike" cap="none" dirty="0" smtClean="0">
                          <a:solidFill>
                            <a:schemeClr val="dk1"/>
                          </a:solidFill>
                          <a:effectLst/>
                          <a:latin typeface="Verdana" panose="020B0604030504040204" pitchFamily="34" charset="0"/>
                          <a:ea typeface="Verdana" panose="020B0604030504040204" pitchFamily="34" charset="0"/>
                          <a:cs typeface="+mn-cs"/>
                          <a:sym typeface="Arial"/>
                        </a:rPr>
                        <a:t>Date of the workshop</a:t>
                      </a:r>
                      <a:endParaRPr lang="en-IN" sz="1100" dirty="0">
                        <a:latin typeface="Verdana" panose="020B0604030504040204" pitchFamily="34" charset="0"/>
                        <a:ea typeface="Verdan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100" b="1" i="0" u="none" strike="noStrike" cap="none" dirty="0" smtClean="0">
                          <a:solidFill>
                            <a:schemeClr val="dk1"/>
                          </a:solidFill>
                          <a:effectLst/>
                          <a:latin typeface="Verdana" panose="020B0604030504040204" pitchFamily="34" charset="0"/>
                          <a:ea typeface="Verdana" panose="020B0604030504040204" pitchFamily="34" charset="0"/>
                          <a:cs typeface="+mn-cs"/>
                          <a:sym typeface="Arial"/>
                        </a:rPr>
                        <a:t>Name of the blocks</a:t>
                      </a:r>
                      <a:endParaRPr lang="en-IN" sz="1100" dirty="0">
                        <a:latin typeface="Verdana" panose="020B0604030504040204" pitchFamily="34" charset="0"/>
                        <a:ea typeface="Verdan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100" b="1" i="0" u="none" strike="noStrike" cap="none" dirty="0" smtClean="0">
                          <a:solidFill>
                            <a:schemeClr val="dk1"/>
                          </a:solidFill>
                          <a:effectLst/>
                          <a:latin typeface="Verdana" panose="020B0604030504040204" pitchFamily="34" charset="0"/>
                          <a:ea typeface="Verdana" panose="020B0604030504040204" pitchFamily="34" charset="0"/>
                          <a:cs typeface="+mn-cs"/>
                          <a:sym typeface="Arial"/>
                        </a:rPr>
                        <a:t>No of participants</a:t>
                      </a:r>
                      <a:endParaRPr lang="en-IN" sz="1100" dirty="0">
                        <a:latin typeface="Verdana" panose="020B0604030504040204" pitchFamily="34" charset="0"/>
                        <a:ea typeface="Verdan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100" b="1" i="0" u="none" strike="noStrike" cap="none" dirty="0" smtClean="0">
                          <a:solidFill>
                            <a:schemeClr val="dk1"/>
                          </a:solidFill>
                          <a:effectLst/>
                          <a:latin typeface="Verdana" panose="020B0604030504040204" pitchFamily="34" charset="0"/>
                          <a:ea typeface="Verdana" panose="020B0604030504040204" pitchFamily="34" charset="0"/>
                          <a:cs typeface="+mn-cs"/>
                          <a:sym typeface="Arial"/>
                        </a:rPr>
                        <a:t>Name of the resource Person</a:t>
                      </a:r>
                      <a:endParaRPr lang="en-IN" sz="1100" dirty="0">
                        <a:latin typeface="Verdana" panose="020B0604030504040204" pitchFamily="34" charset="0"/>
                        <a:ea typeface="Verdan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1852">
                <a:tc>
                  <a:txBody>
                    <a:bodyPr/>
                    <a:lstStyle/>
                    <a:p>
                      <a:pPr algn="ctr">
                        <a:lnSpc>
                          <a:spcPct val="107000"/>
                        </a:lnSpc>
                        <a:spcAft>
                          <a:spcPts val="0"/>
                        </a:spcAft>
                      </a:pPr>
                      <a:r>
                        <a:rPr lang="en-US" sz="1100" dirty="0">
                          <a:effectLst/>
                          <a:latin typeface="Calibri" panose="020F0502020204030204" pitchFamily="34" charset="0"/>
                          <a:ea typeface="Calibri" panose="020F0502020204030204" pitchFamily="34" charset="0"/>
                          <a:cs typeface="Mangal" panose="02040503050203030202" pitchFamily="18" charset="0"/>
                        </a:rPr>
                        <a:t>1</a:t>
                      </a:r>
                      <a:endParaRPr lang="en-IN" sz="11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US" sz="1000" dirty="0">
                          <a:effectLst/>
                          <a:latin typeface="Verdana" panose="020B0604030504040204" pitchFamily="34" charset="0"/>
                          <a:ea typeface="Verdana" panose="020B0604030504040204" pitchFamily="34" charset="0"/>
                          <a:cs typeface="Mangal" panose="02040503050203030202" pitchFamily="18" charset="0"/>
                        </a:rPr>
                        <a:t>11 June 2021</a:t>
                      </a:r>
                      <a:endParaRPr lang="en-IN" sz="1000" dirty="0">
                        <a:effectLst/>
                        <a:latin typeface="Verdana" panose="020B0604030504040204" pitchFamily="34" charset="0"/>
                        <a:ea typeface="Verdana" panose="020B0604030504040204" pitchFamily="34" charset="0"/>
                        <a:cs typeface="Mangal" panose="02040503050203030202"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US" sz="1000" dirty="0" err="1">
                          <a:effectLst/>
                          <a:latin typeface="Verdana" panose="020B0604030504040204" pitchFamily="34" charset="0"/>
                          <a:ea typeface="Verdana" panose="020B0604030504040204" pitchFamily="34" charset="0"/>
                          <a:cs typeface="Mangal" panose="02040503050203030202" pitchFamily="18" charset="0"/>
                        </a:rPr>
                        <a:t>Bilhaour+Shivrajpur</a:t>
                      </a:r>
                      <a:endParaRPr lang="en-IN" sz="1000" dirty="0">
                        <a:effectLst/>
                        <a:latin typeface="Verdana" panose="020B0604030504040204" pitchFamily="34" charset="0"/>
                        <a:ea typeface="Verdana" panose="020B0604030504040204" pitchFamily="34" charset="0"/>
                        <a:cs typeface="Mangal" panose="02040503050203030202"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US" sz="1000" dirty="0">
                          <a:effectLst/>
                          <a:latin typeface="Verdana" panose="020B0604030504040204" pitchFamily="34" charset="0"/>
                          <a:ea typeface="Verdana" panose="020B0604030504040204" pitchFamily="34" charset="0"/>
                          <a:cs typeface="Mangal" panose="02040503050203030202" pitchFamily="18" charset="0"/>
                        </a:rPr>
                        <a:t>250 </a:t>
                      </a:r>
                      <a:endParaRPr lang="en-IN" sz="1000" dirty="0">
                        <a:effectLst/>
                        <a:latin typeface="Verdana" panose="020B0604030504040204" pitchFamily="34" charset="0"/>
                        <a:ea typeface="Verdana" panose="020B0604030504040204" pitchFamily="34" charset="0"/>
                        <a:cs typeface="Mangal" panose="02040503050203030202"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US" sz="1000" dirty="0">
                          <a:effectLst/>
                          <a:latin typeface="Verdana" panose="020B0604030504040204" pitchFamily="34" charset="0"/>
                          <a:ea typeface="Verdana" panose="020B0604030504040204" pitchFamily="34" charset="0"/>
                          <a:cs typeface="Mangal" panose="02040503050203030202" pitchFamily="18" charset="0"/>
                        </a:rPr>
                        <a:t>Dr. H. C. Verma, Kanpur</a:t>
                      </a:r>
                      <a:endParaRPr lang="en-IN" sz="1000" dirty="0">
                        <a:effectLst/>
                        <a:latin typeface="Verdana" panose="020B0604030504040204" pitchFamily="34" charset="0"/>
                        <a:ea typeface="Verdana" panose="020B0604030504040204" pitchFamily="34" charset="0"/>
                        <a:cs typeface="Mangal" panose="02040503050203030202"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2914">
                <a:tc>
                  <a:txBody>
                    <a:bodyPr/>
                    <a:lstStyle/>
                    <a:p>
                      <a:pPr algn="ctr">
                        <a:lnSpc>
                          <a:spcPct val="107000"/>
                        </a:lnSpc>
                        <a:spcAft>
                          <a:spcPts val="0"/>
                        </a:spcAft>
                      </a:pPr>
                      <a:r>
                        <a:rPr lang="en-US" sz="1100" dirty="0">
                          <a:effectLst/>
                          <a:latin typeface="Calibri" panose="020F0502020204030204" pitchFamily="34" charset="0"/>
                          <a:ea typeface="Calibri" panose="020F0502020204030204" pitchFamily="34" charset="0"/>
                          <a:cs typeface="Mangal" panose="02040503050203030202" pitchFamily="18" charset="0"/>
                        </a:rPr>
                        <a:t>2</a:t>
                      </a:r>
                      <a:endParaRPr lang="en-IN" sz="11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US" sz="1000" dirty="0">
                          <a:effectLst/>
                          <a:latin typeface="Verdana" panose="020B0604030504040204" pitchFamily="34" charset="0"/>
                          <a:ea typeface="Verdana" panose="020B0604030504040204" pitchFamily="34" charset="0"/>
                          <a:cs typeface="Mangal" panose="02040503050203030202" pitchFamily="18" charset="0"/>
                        </a:rPr>
                        <a:t>12 June 2021</a:t>
                      </a:r>
                      <a:endParaRPr lang="en-IN" sz="1000" dirty="0">
                        <a:effectLst/>
                        <a:latin typeface="Verdana" panose="020B0604030504040204" pitchFamily="34" charset="0"/>
                        <a:ea typeface="Verdana" panose="020B0604030504040204" pitchFamily="34" charset="0"/>
                        <a:cs typeface="Mangal" panose="02040503050203030202"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US" sz="1000" dirty="0" err="1">
                          <a:effectLst/>
                          <a:latin typeface="Verdana" panose="020B0604030504040204" pitchFamily="34" charset="0"/>
                          <a:ea typeface="Verdana" panose="020B0604030504040204" pitchFamily="34" charset="0"/>
                          <a:cs typeface="Mangal" panose="02040503050203030202" pitchFamily="18" charset="0"/>
                        </a:rPr>
                        <a:t>Kakvan</a:t>
                      </a:r>
                      <a:r>
                        <a:rPr lang="en-US" sz="1000" dirty="0">
                          <a:effectLst/>
                          <a:latin typeface="Verdana" panose="020B0604030504040204" pitchFamily="34" charset="0"/>
                          <a:ea typeface="Verdana" panose="020B0604030504040204" pitchFamily="34" charset="0"/>
                          <a:cs typeface="Mangal" panose="02040503050203030202" pitchFamily="18" charset="0"/>
                        </a:rPr>
                        <a:t> + Kalyanpur</a:t>
                      </a:r>
                      <a:endParaRPr lang="en-IN" sz="1000" dirty="0">
                        <a:effectLst/>
                        <a:latin typeface="Verdana" panose="020B0604030504040204" pitchFamily="34" charset="0"/>
                        <a:ea typeface="Verdana" panose="020B0604030504040204" pitchFamily="34" charset="0"/>
                        <a:cs typeface="Mangal" panose="02040503050203030202"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US" sz="1000" dirty="0">
                          <a:effectLst/>
                          <a:latin typeface="Verdana" panose="020B0604030504040204" pitchFamily="34" charset="0"/>
                          <a:ea typeface="Verdana" panose="020B0604030504040204" pitchFamily="34" charset="0"/>
                          <a:cs typeface="Mangal" panose="02040503050203030202" pitchFamily="18" charset="0"/>
                        </a:rPr>
                        <a:t>270</a:t>
                      </a:r>
                      <a:endParaRPr lang="en-IN" sz="1000" dirty="0">
                        <a:effectLst/>
                        <a:latin typeface="Verdana" panose="020B0604030504040204" pitchFamily="34" charset="0"/>
                        <a:ea typeface="Verdana" panose="020B0604030504040204" pitchFamily="34" charset="0"/>
                        <a:cs typeface="Mangal" panose="02040503050203030202"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US" sz="1000">
                          <a:effectLst/>
                          <a:latin typeface="Verdana" panose="020B0604030504040204" pitchFamily="34" charset="0"/>
                          <a:ea typeface="Verdana" panose="020B0604030504040204" pitchFamily="34" charset="0"/>
                          <a:cs typeface="Mangal" panose="02040503050203030202" pitchFamily="18" charset="0"/>
                        </a:rPr>
                        <a:t>Mr. Rohit Sharma, Dehradun</a:t>
                      </a:r>
                      <a:endParaRPr lang="en-IN" sz="1000">
                        <a:effectLst/>
                        <a:latin typeface="Verdana" panose="020B0604030504040204" pitchFamily="34" charset="0"/>
                        <a:ea typeface="Verdana" panose="020B0604030504040204" pitchFamily="34" charset="0"/>
                        <a:cs typeface="Mangal" panose="02040503050203030202"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2914">
                <a:tc>
                  <a:txBody>
                    <a:bodyPr/>
                    <a:lstStyle/>
                    <a:p>
                      <a:pPr algn="ctr">
                        <a:lnSpc>
                          <a:spcPct val="107000"/>
                        </a:lnSpc>
                        <a:spcAft>
                          <a:spcPts val="0"/>
                        </a:spcAft>
                      </a:pPr>
                      <a:r>
                        <a:rPr lang="en-US" sz="1100" dirty="0">
                          <a:effectLst/>
                          <a:latin typeface="Calibri" panose="020F0502020204030204" pitchFamily="34" charset="0"/>
                          <a:ea typeface="Calibri" panose="020F0502020204030204" pitchFamily="34" charset="0"/>
                          <a:cs typeface="Mangal" panose="02040503050203030202" pitchFamily="18" charset="0"/>
                        </a:rPr>
                        <a:t>3</a:t>
                      </a:r>
                      <a:endParaRPr lang="en-IN" sz="11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US" sz="1000" dirty="0">
                          <a:effectLst/>
                          <a:latin typeface="Verdana" panose="020B0604030504040204" pitchFamily="34" charset="0"/>
                          <a:ea typeface="Verdana" panose="020B0604030504040204" pitchFamily="34" charset="0"/>
                          <a:cs typeface="Mangal" panose="02040503050203030202" pitchFamily="18" charset="0"/>
                        </a:rPr>
                        <a:t>13 June 2021</a:t>
                      </a:r>
                      <a:endParaRPr lang="en-IN" sz="1000" dirty="0">
                        <a:effectLst/>
                        <a:latin typeface="Verdana" panose="020B0604030504040204" pitchFamily="34" charset="0"/>
                        <a:ea typeface="Verdana" panose="020B0604030504040204" pitchFamily="34" charset="0"/>
                        <a:cs typeface="Mangal" panose="02040503050203030202"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US" sz="1000" dirty="0" err="1">
                          <a:effectLst/>
                          <a:latin typeface="Verdana" panose="020B0604030504040204" pitchFamily="34" charset="0"/>
                          <a:ea typeface="Verdana" panose="020B0604030504040204" pitchFamily="34" charset="0"/>
                          <a:cs typeface="Mangal" panose="02040503050203030202" pitchFamily="18" charset="0"/>
                        </a:rPr>
                        <a:t>Nagarkshetra+Patara</a:t>
                      </a:r>
                      <a:endParaRPr lang="en-IN" sz="1000" dirty="0">
                        <a:effectLst/>
                        <a:latin typeface="Verdana" panose="020B0604030504040204" pitchFamily="34" charset="0"/>
                        <a:ea typeface="Verdana" panose="020B0604030504040204" pitchFamily="34" charset="0"/>
                        <a:cs typeface="Mangal" panose="02040503050203030202"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US" sz="1000">
                          <a:effectLst/>
                          <a:latin typeface="Verdana" panose="020B0604030504040204" pitchFamily="34" charset="0"/>
                          <a:ea typeface="Verdana" panose="020B0604030504040204" pitchFamily="34" charset="0"/>
                          <a:cs typeface="Mangal" panose="02040503050203030202" pitchFamily="18" charset="0"/>
                        </a:rPr>
                        <a:t>230</a:t>
                      </a:r>
                      <a:endParaRPr lang="en-IN" sz="1000">
                        <a:effectLst/>
                        <a:latin typeface="Verdana" panose="020B0604030504040204" pitchFamily="34" charset="0"/>
                        <a:ea typeface="Verdana" panose="020B0604030504040204" pitchFamily="34" charset="0"/>
                        <a:cs typeface="Mangal" panose="02040503050203030202"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US" sz="1000" dirty="0">
                          <a:effectLst/>
                          <a:latin typeface="Verdana" panose="020B0604030504040204" pitchFamily="34" charset="0"/>
                          <a:ea typeface="Verdana" panose="020B0604030504040204" pitchFamily="34" charset="0"/>
                          <a:cs typeface="Mangal" panose="02040503050203030202" pitchFamily="18" charset="0"/>
                        </a:rPr>
                        <a:t>Mr. Govind Lakhotiya, Wardha</a:t>
                      </a:r>
                      <a:endParaRPr lang="en-IN" sz="1000" dirty="0">
                        <a:effectLst/>
                        <a:latin typeface="Verdana" panose="020B0604030504040204" pitchFamily="34" charset="0"/>
                        <a:ea typeface="Verdana" panose="020B0604030504040204" pitchFamily="34" charset="0"/>
                        <a:cs typeface="Mangal" panose="02040503050203030202"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1852">
                <a:tc>
                  <a:txBody>
                    <a:bodyPr/>
                    <a:lstStyle/>
                    <a:p>
                      <a:pPr algn="ctr">
                        <a:lnSpc>
                          <a:spcPct val="107000"/>
                        </a:lnSpc>
                        <a:spcAft>
                          <a:spcPts val="0"/>
                        </a:spcAft>
                      </a:pPr>
                      <a:r>
                        <a:rPr lang="en-US" sz="1100" dirty="0">
                          <a:effectLst/>
                          <a:latin typeface="Calibri" panose="020F0502020204030204" pitchFamily="34" charset="0"/>
                          <a:ea typeface="Calibri" panose="020F0502020204030204" pitchFamily="34" charset="0"/>
                          <a:cs typeface="Mangal" panose="02040503050203030202" pitchFamily="18" charset="0"/>
                        </a:rPr>
                        <a:t>4</a:t>
                      </a:r>
                      <a:endParaRPr lang="en-IN" sz="11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US" sz="1000" dirty="0">
                          <a:effectLst/>
                          <a:latin typeface="Verdana" panose="020B0604030504040204" pitchFamily="34" charset="0"/>
                          <a:ea typeface="Verdana" panose="020B0604030504040204" pitchFamily="34" charset="0"/>
                          <a:cs typeface="Mangal" panose="02040503050203030202" pitchFamily="18" charset="0"/>
                        </a:rPr>
                        <a:t>14 June 2021</a:t>
                      </a:r>
                      <a:endParaRPr lang="en-IN" sz="1000" dirty="0">
                        <a:effectLst/>
                        <a:latin typeface="Verdana" panose="020B0604030504040204" pitchFamily="34" charset="0"/>
                        <a:ea typeface="Verdana" panose="020B0604030504040204" pitchFamily="34" charset="0"/>
                        <a:cs typeface="Mangal" panose="02040503050203030202"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US" sz="1000">
                          <a:effectLst/>
                          <a:latin typeface="Verdana" panose="020B0604030504040204" pitchFamily="34" charset="0"/>
                          <a:ea typeface="Verdana" panose="020B0604030504040204" pitchFamily="34" charset="0"/>
                          <a:cs typeface="Mangal" panose="02040503050203030202" pitchFamily="18" charset="0"/>
                        </a:rPr>
                        <a:t>Sarsaul + Bidhanu</a:t>
                      </a:r>
                      <a:endParaRPr lang="en-IN" sz="1000">
                        <a:effectLst/>
                        <a:latin typeface="Verdana" panose="020B0604030504040204" pitchFamily="34" charset="0"/>
                        <a:ea typeface="Verdana" panose="020B0604030504040204" pitchFamily="34" charset="0"/>
                        <a:cs typeface="Mangal" panose="02040503050203030202"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US" sz="1000">
                          <a:effectLst/>
                          <a:latin typeface="Verdana" panose="020B0604030504040204" pitchFamily="34" charset="0"/>
                          <a:ea typeface="Verdana" panose="020B0604030504040204" pitchFamily="34" charset="0"/>
                          <a:cs typeface="Mangal" panose="02040503050203030202" pitchFamily="18" charset="0"/>
                        </a:rPr>
                        <a:t>255</a:t>
                      </a:r>
                      <a:endParaRPr lang="en-IN" sz="1000">
                        <a:effectLst/>
                        <a:latin typeface="Verdana" panose="020B0604030504040204" pitchFamily="34" charset="0"/>
                        <a:ea typeface="Verdana" panose="020B0604030504040204" pitchFamily="34" charset="0"/>
                        <a:cs typeface="Mangal" panose="02040503050203030202"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US" sz="1000">
                          <a:effectLst/>
                          <a:latin typeface="Verdana" panose="020B0604030504040204" pitchFamily="34" charset="0"/>
                          <a:ea typeface="Verdana" panose="020B0604030504040204" pitchFamily="34" charset="0"/>
                          <a:cs typeface="Mangal" panose="02040503050203030202" pitchFamily="18" charset="0"/>
                        </a:rPr>
                        <a:t>Dr. H.C. Verma, Kanpur</a:t>
                      </a:r>
                      <a:endParaRPr lang="en-IN" sz="1000">
                        <a:effectLst/>
                        <a:latin typeface="Verdana" panose="020B0604030504040204" pitchFamily="34" charset="0"/>
                        <a:ea typeface="Verdana" panose="020B0604030504040204" pitchFamily="34" charset="0"/>
                        <a:cs typeface="Mangal" panose="02040503050203030202"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2914">
                <a:tc>
                  <a:txBody>
                    <a:bodyPr/>
                    <a:lstStyle/>
                    <a:p>
                      <a:pPr algn="ctr">
                        <a:lnSpc>
                          <a:spcPct val="107000"/>
                        </a:lnSpc>
                        <a:spcAft>
                          <a:spcPts val="0"/>
                        </a:spcAft>
                      </a:pPr>
                      <a:r>
                        <a:rPr lang="en-US" sz="1100" dirty="0">
                          <a:effectLst/>
                          <a:latin typeface="Calibri" panose="020F0502020204030204" pitchFamily="34" charset="0"/>
                          <a:ea typeface="Calibri" panose="020F0502020204030204" pitchFamily="34" charset="0"/>
                          <a:cs typeface="Mangal" panose="02040503050203030202" pitchFamily="18" charset="0"/>
                        </a:rPr>
                        <a:t>5</a:t>
                      </a:r>
                      <a:endParaRPr lang="en-IN" sz="11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US" sz="1000" dirty="0">
                          <a:effectLst/>
                          <a:latin typeface="Verdana" panose="020B0604030504040204" pitchFamily="34" charset="0"/>
                          <a:ea typeface="Verdana" panose="020B0604030504040204" pitchFamily="34" charset="0"/>
                          <a:cs typeface="Mangal" panose="02040503050203030202" pitchFamily="18" charset="0"/>
                        </a:rPr>
                        <a:t>15 June 2021</a:t>
                      </a:r>
                      <a:endParaRPr lang="en-IN" sz="1000" dirty="0">
                        <a:effectLst/>
                        <a:latin typeface="Verdana" panose="020B0604030504040204" pitchFamily="34" charset="0"/>
                        <a:ea typeface="Verdana" panose="020B0604030504040204" pitchFamily="34" charset="0"/>
                        <a:cs typeface="Mangal" panose="02040503050203030202"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US" sz="1000" dirty="0" err="1">
                          <a:effectLst/>
                          <a:latin typeface="Verdana" panose="020B0604030504040204" pitchFamily="34" charset="0"/>
                          <a:ea typeface="Verdana" panose="020B0604030504040204" pitchFamily="34" charset="0"/>
                          <a:cs typeface="Mangal" panose="02040503050203030202" pitchFamily="18" charset="0"/>
                        </a:rPr>
                        <a:t>Ghatampur</a:t>
                      </a:r>
                      <a:r>
                        <a:rPr lang="en-US" sz="1000" dirty="0">
                          <a:effectLst/>
                          <a:latin typeface="Verdana" panose="020B0604030504040204" pitchFamily="34" charset="0"/>
                          <a:ea typeface="Verdana" panose="020B0604030504040204" pitchFamily="34" charset="0"/>
                          <a:cs typeface="Mangal" panose="02040503050203030202" pitchFamily="18" charset="0"/>
                        </a:rPr>
                        <a:t> + </a:t>
                      </a:r>
                      <a:r>
                        <a:rPr lang="en-US" sz="1000" dirty="0" err="1">
                          <a:effectLst/>
                          <a:latin typeface="Verdana" panose="020B0604030504040204" pitchFamily="34" charset="0"/>
                          <a:ea typeface="Verdana" panose="020B0604030504040204" pitchFamily="34" charset="0"/>
                          <a:cs typeface="Mangal" panose="02040503050203030202" pitchFamily="18" charset="0"/>
                        </a:rPr>
                        <a:t>Bheetergaoun</a:t>
                      </a:r>
                      <a:endParaRPr lang="en-IN" sz="1000" dirty="0">
                        <a:effectLst/>
                        <a:latin typeface="Verdana" panose="020B0604030504040204" pitchFamily="34" charset="0"/>
                        <a:ea typeface="Verdana" panose="020B0604030504040204" pitchFamily="34" charset="0"/>
                        <a:cs typeface="Mangal" panose="02040503050203030202"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US" sz="1000" dirty="0">
                          <a:effectLst/>
                          <a:latin typeface="Verdana" panose="020B0604030504040204" pitchFamily="34" charset="0"/>
                          <a:ea typeface="Verdana" panose="020B0604030504040204" pitchFamily="34" charset="0"/>
                          <a:cs typeface="Mangal" panose="02040503050203030202" pitchFamily="18" charset="0"/>
                        </a:rPr>
                        <a:t>170</a:t>
                      </a:r>
                      <a:endParaRPr lang="en-IN" sz="1000" dirty="0">
                        <a:effectLst/>
                        <a:latin typeface="Verdana" panose="020B0604030504040204" pitchFamily="34" charset="0"/>
                        <a:ea typeface="Verdana" panose="020B0604030504040204" pitchFamily="34" charset="0"/>
                        <a:cs typeface="Mangal" panose="02040503050203030202"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US" sz="1000" dirty="0">
                          <a:effectLst/>
                          <a:latin typeface="Verdana" panose="020B0604030504040204" pitchFamily="34" charset="0"/>
                          <a:ea typeface="Verdana" panose="020B0604030504040204" pitchFamily="34" charset="0"/>
                          <a:cs typeface="Mangal" panose="02040503050203030202" pitchFamily="18" charset="0"/>
                        </a:rPr>
                        <a:t>Mr. Rohit Sharma, Dehradun </a:t>
                      </a:r>
                      <a:endParaRPr lang="en-IN" sz="1000" dirty="0">
                        <a:effectLst/>
                        <a:latin typeface="Verdana" panose="020B0604030504040204" pitchFamily="34" charset="0"/>
                        <a:ea typeface="Verdana" panose="020B0604030504040204" pitchFamily="34" charset="0"/>
                        <a:cs typeface="Mangal" panose="02040503050203030202"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85249" y="5051492"/>
            <a:ext cx="4156153" cy="276999"/>
          </a:xfrm>
          <a:prstGeom prst="rect">
            <a:avLst/>
          </a:prstGeom>
        </p:spPr>
        <p:txBody>
          <a:bodyPr wrap="square">
            <a:spAutoFit/>
          </a:bodyPr>
          <a:lstStyle/>
          <a:p>
            <a:pPr algn="just"/>
            <a:endParaRPr lang="en-US" sz="1200" dirty="0">
              <a:latin typeface="Verdana" panose="020B0604030504040204" pitchFamily="34" charset="0"/>
              <a:ea typeface="Verdana" panose="020B0604030504040204" pitchFamily="34" charset="0"/>
            </a:endParaRPr>
          </a:p>
        </p:txBody>
      </p:sp>
      <p:sp>
        <p:nvSpPr>
          <p:cNvPr id="9" name="Rectangle 8"/>
          <p:cNvSpPr/>
          <p:nvPr/>
        </p:nvSpPr>
        <p:spPr>
          <a:xfrm>
            <a:off x="260917" y="628304"/>
            <a:ext cx="6293427" cy="3662541"/>
          </a:xfrm>
          <a:prstGeom prst="rect">
            <a:avLst/>
          </a:prstGeom>
        </p:spPr>
        <p:txBody>
          <a:bodyPr wrap="square">
            <a:spAutoFit/>
          </a:bodyPr>
          <a:lstStyle/>
          <a:p>
            <a:pPr algn="just"/>
            <a:r>
              <a:rPr lang="en-US" sz="1200" dirty="0">
                <a:latin typeface="Verdana" panose="020B0604030504040204" pitchFamily="34" charset="0"/>
                <a:ea typeface="Verdana" panose="020B0604030504040204" pitchFamily="34" charset="0"/>
              </a:rPr>
              <a:t>In June from 22nd to 24th June 2021, we have conducted three days’ workshop for the teachers and students of Orai, Jalaun. The first-day session was taken by Mr. Yogesh K Jha and demonstrated a variety of experiments like charging balloons, dancing straws, electroscope, induction, and photoelectric effect to the students. This session was for some selected classes 6 to 8th.  Students were very happy to see these experiments and they enjoyed them a lot. They have also cleared their doubts by asking the questions after the demonstration got over. The reply to the queries was given by Mr. Yogesh K Jha and Mr. Amit K Bajpai</a:t>
            </a:r>
            <a:r>
              <a:rPr lang="en-US" sz="1200" dirty="0" smtClean="0">
                <a:latin typeface="Verdana" panose="020B0604030504040204" pitchFamily="34" charset="0"/>
                <a:ea typeface="Verdana" panose="020B0604030504040204" pitchFamily="34" charset="0"/>
              </a:rPr>
              <a:t>.</a:t>
            </a:r>
          </a:p>
          <a:p>
            <a:pPr algn="just"/>
            <a:endParaRPr lang="en-IN" sz="400" dirty="0">
              <a:latin typeface="Verdana" panose="020B0604030504040204" pitchFamily="34" charset="0"/>
              <a:ea typeface="Verdana" panose="020B0604030504040204" pitchFamily="34" charset="0"/>
            </a:endParaRPr>
          </a:p>
          <a:p>
            <a:pPr algn="just"/>
            <a:r>
              <a:rPr lang="en-US" sz="1200" dirty="0" smtClean="0">
                <a:latin typeface="Verdana" panose="020B0604030504040204" pitchFamily="34" charset="0"/>
                <a:ea typeface="Verdana" panose="020B0604030504040204" pitchFamily="34" charset="0"/>
              </a:rPr>
              <a:t>On 23rd </a:t>
            </a:r>
            <a:r>
              <a:rPr lang="en-US" sz="1200" dirty="0">
                <a:latin typeface="Verdana" panose="020B0604030504040204" pitchFamily="34" charset="0"/>
                <a:ea typeface="Verdana" panose="020B0604030504040204" pitchFamily="34" charset="0"/>
              </a:rPr>
              <a:t>June 2021 session was arranged for the teachers. In this session, Dr. H. C. Verma sir was the resource person. Mr. Bhagwat Patel, District Inspector of School (DIOS) Orai, Jalaun district welcomed Dr. H C Verma and his team. Dr. Verma took a wonderful and motivational session in which he discussed many experiments. </a:t>
            </a:r>
            <a:endParaRPr lang="en-US" sz="1200" dirty="0" smtClean="0">
              <a:latin typeface="Verdana" panose="020B0604030504040204" pitchFamily="34" charset="0"/>
              <a:ea typeface="Verdana" panose="020B0604030504040204" pitchFamily="34" charset="0"/>
            </a:endParaRPr>
          </a:p>
          <a:p>
            <a:pPr algn="just"/>
            <a:endParaRPr lang="en-IN" sz="400" dirty="0">
              <a:latin typeface="Verdana" panose="020B0604030504040204" pitchFamily="34" charset="0"/>
              <a:ea typeface="Verdana" panose="020B0604030504040204" pitchFamily="34" charset="0"/>
            </a:endParaRPr>
          </a:p>
          <a:p>
            <a:pPr algn="just"/>
            <a:r>
              <a:rPr lang="en-US" sz="1200" dirty="0">
                <a:latin typeface="Verdana" panose="020B0604030504040204" pitchFamily="34" charset="0"/>
                <a:ea typeface="Verdana" panose="020B0604030504040204" pitchFamily="34" charset="0"/>
              </a:rPr>
              <a:t>The third-day session was taken by Mr. Sanjay Kumar Singh, PGT teacher ETAWA who is closely related to the First Sunday Club activity of SGM-IAPT Anveshika. He talked about Photoelectric Effect and explained it very well. In this session, participants were from Class 9 to 12 students.</a:t>
            </a:r>
            <a:endParaRPr lang="en-IN" sz="1200" dirty="0">
              <a:latin typeface="Verdana" panose="020B0604030504040204" pitchFamily="34" charset="0"/>
              <a:ea typeface="Verdana" panose="020B0604030504040204" pitchFamily="34" charset="0"/>
            </a:endParaRPr>
          </a:p>
        </p:txBody>
      </p:sp>
      <p:sp>
        <p:nvSpPr>
          <p:cNvPr id="5" name="Rectangle 4"/>
          <p:cNvSpPr/>
          <p:nvPr/>
        </p:nvSpPr>
        <p:spPr>
          <a:xfrm>
            <a:off x="228601" y="413630"/>
            <a:ext cx="6438900" cy="276999"/>
          </a:xfrm>
          <a:prstGeom prst="rect">
            <a:avLst/>
          </a:prstGeom>
        </p:spPr>
        <p:txBody>
          <a:bodyPr wrap="square">
            <a:spAutoFit/>
          </a:bodyPr>
          <a:lstStyle/>
          <a:p>
            <a:pPr algn="just"/>
            <a:r>
              <a:rPr lang="en-US" sz="1200" b="1" dirty="0">
                <a:solidFill>
                  <a:srgbClr val="FF0000"/>
                </a:solidFill>
                <a:latin typeface="Verdana" panose="020B0604030504040204" pitchFamily="34" charset="0"/>
                <a:ea typeface="Verdana" panose="020B0604030504040204" pitchFamily="34" charset="0"/>
              </a:rPr>
              <a:t>Basic Teachers Workshop, Kanpur, Blocks</a:t>
            </a:r>
            <a:endParaRPr lang="en-US" sz="1200" dirty="0">
              <a:solidFill>
                <a:srgbClr val="FF0000"/>
              </a:solidFill>
              <a:latin typeface="Verdana" panose="020B0604030504040204" pitchFamily="34" charset="0"/>
              <a:ea typeface="Verdana" panose="020B060403050404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3765818847"/>
              </p:ext>
            </p:extLst>
          </p:nvPr>
        </p:nvGraphicFramePr>
        <p:xfrm>
          <a:off x="289823" y="4196880"/>
          <a:ext cx="6264520" cy="1552847"/>
        </p:xfrm>
        <a:graphic>
          <a:graphicData uri="http://schemas.openxmlformats.org/drawingml/2006/table">
            <a:tbl>
              <a:tblPr firstRow="1" firstCol="1" bandRow="1">
                <a:tableStyleId>{2D5ABB26-0587-4C30-8999-92F81FD0307C}</a:tableStyleId>
              </a:tblPr>
              <a:tblGrid>
                <a:gridCol w="538150"/>
                <a:gridCol w="1248167"/>
                <a:gridCol w="1510096"/>
                <a:gridCol w="996022"/>
                <a:gridCol w="1972085"/>
              </a:tblGrid>
              <a:tr h="371422">
                <a:tc>
                  <a:txBody>
                    <a:bodyPr/>
                    <a:lstStyle/>
                    <a:p>
                      <a:pPr>
                        <a:lnSpc>
                          <a:spcPct val="107000"/>
                        </a:lnSpc>
                        <a:spcAft>
                          <a:spcPts val="0"/>
                        </a:spcAft>
                      </a:pPr>
                      <a:r>
                        <a:rPr lang="en-US" sz="1100" b="1" dirty="0">
                          <a:effectLst/>
                        </a:rPr>
                        <a:t>S.No.</a:t>
                      </a:r>
                      <a:endParaRPr lang="en-IN" sz="1100" b="1"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US" sz="1100" b="1" dirty="0">
                          <a:effectLst/>
                        </a:rPr>
                        <a:t>Date of the workshop</a:t>
                      </a:r>
                      <a:endParaRPr lang="en-IN" sz="1100" b="1"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US" sz="1100" b="1" dirty="0">
                          <a:effectLst/>
                        </a:rPr>
                        <a:t>Students/Teachers</a:t>
                      </a:r>
                      <a:endParaRPr lang="en-IN" sz="1100" b="1"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US" sz="1100" b="1" dirty="0" smtClean="0">
                          <a:effectLst/>
                        </a:rPr>
                        <a:t>No. </a:t>
                      </a:r>
                      <a:r>
                        <a:rPr lang="en-US" sz="1100" b="1" dirty="0">
                          <a:effectLst/>
                        </a:rPr>
                        <a:t>of participants</a:t>
                      </a:r>
                      <a:endParaRPr lang="en-IN" sz="1100" b="1"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US" sz="1100" b="1" dirty="0">
                          <a:effectLst/>
                        </a:rPr>
                        <a:t>Name of the resource Person</a:t>
                      </a:r>
                      <a:endParaRPr lang="en-IN" sz="1100" b="1"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7633">
                <a:tc>
                  <a:txBody>
                    <a:bodyPr/>
                    <a:lstStyle/>
                    <a:p>
                      <a:pPr marR="0" algn="ctr" rtl="0">
                        <a:lnSpc>
                          <a:spcPct val="107000"/>
                        </a:lnSpc>
                        <a:spcBef>
                          <a:spcPts val="0"/>
                        </a:spcBef>
                        <a:spcAft>
                          <a:spcPts val="0"/>
                        </a:spcAft>
                        <a:buClr>
                          <a:srgbClr val="000000"/>
                        </a:buClr>
                        <a:buFont typeface="Arial"/>
                      </a:pPr>
                      <a:r>
                        <a:rPr lang="en-US" sz="1000" b="0" i="0" u="none" strike="noStrike" cap="none" dirty="0">
                          <a:solidFill>
                            <a:schemeClr val="dk1"/>
                          </a:solidFill>
                          <a:effectLst/>
                          <a:latin typeface="Verdana" panose="020B0604030504040204" pitchFamily="34" charset="0"/>
                          <a:ea typeface="Verdana" panose="020B0604030504040204" pitchFamily="34" charset="0"/>
                          <a:cs typeface="Mangal" panose="02040503050203030202" pitchFamily="18" charset="0"/>
                          <a:sym typeface="Arial"/>
                        </a:rPr>
                        <a:t>1</a:t>
                      </a:r>
                      <a:endParaRPr lang="en-IN" sz="1000" b="0" i="0" u="none" strike="noStrike" cap="none" dirty="0">
                        <a:solidFill>
                          <a:schemeClr val="dk1"/>
                        </a:solidFill>
                        <a:effectLst/>
                        <a:latin typeface="Verdana" panose="020B0604030504040204" pitchFamily="34" charset="0"/>
                        <a:ea typeface="Verdana" panose="020B0604030504040204" pitchFamily="34" charset="0"/>
                        <a:cs typeface="Mangal" panose="02040503050203030202" pitchFamily="18" charset="0"/>
                        <a:sym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algn="l" rtl="0">
                        <a:lnSpc>
                          <a:spcPct val="107000"/>
                        </a:lnSpc>
                        <a:spcBef>
                          <a:spcPts val="0"/>
                        </a:spcBef>
                        <a:spcAft>
                          <a:spcPts val="0"/>
                        </a:spcAft>
                        <a:buClr>
                          <a:srgbClr val="000000"/>
                        </a:buClr>
                        <a:buFont typeface="Arial"/>
                      </a:pPr>
                      <a:r>
                        <a:rPr lang="en-US" sz="1000" b="0" i="0" u="none" strike="noStrike" cap="none" dirty="0">
                          <a:solidFill>
                            <a:schemeClr val="dk1"/>
                          </a:solidFill>
                          <a:effectLst/>
                          <a:latin typeface="Verdana" panose="020B0604030504040204" pitchFamily="34" charset="0"/>
                          <a:ea typeface="Verdana" panose="020B0604030504040204" pitchFamily="34" charset="0"/>
                          <a:cs typeface="Mangal" panose="02040503050203030202" pitchFamily="18" charset="0"/>
                          <a:sym typeface="Arial"/>
                        </a:rPr>
                        <a:t>22 June 2021</a:t>
                      </a:r>
                      <a:endParaRPr lang="en-IN" sz="1000" b="0" i="0" u="none" strike="noStrike" cap="none" dirty="0">
                        <a:solidFill>
                          <a:schemeClr val="dk1"/>
                        </a:solidFill>
                        <a:effectLst/>
                        <a:latin typeface="Verdana" panose="020B0604030504040204" pitchFamily="34" charset="0"/>
                        <a:ea typeface="Verdana" panose="020B0604030504040204" pitchFamily="34" charset="0"/>
                        <a:cs typeface="Mangal" panose="02040503050203030202" pitchFamily="18" charset="0"/>
                        <a:sym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algn="l" rtl="0">
                        <a:lnSpc>
                          <a:spcPct val="107000"/>
                        </a:lnSpc>
                        <a:spcBef>
                          <a:spcPts val="0"/>
                        </a:spcBef>
                        <a:spcAft>
                          <a:spcPts val="0"/>
                        </a:spcAft>
                        <a:buClr>
                          <a:srgbClr val="000000"/>
                        </a:buClr>
                        <a:buFont typeface="Arial"/>
                      </a:pPr>
                      <a:r>
                        <a:rPr lang="en-US" sz="1000" b="0" i="0" u="none" strike="noStrike" cap="none" dirty="0">
                          <a:solidFill>
                            <a:schemeClr val="dk1"/>
                          </a:solidFill>
                          <a:effectLst/>
                          <a:latin typeface="Verdana" panose="020B0604030504040204" pitchFamily="34" charset="0"/>
                          <a:ea typeface="Verdana" panose="020B0604030504040204" pitchFamily="34" charset="0"/>
                          <a:cs typeface="Mangal" panose="02040503050203030202" pitchFamily="18" charset="0"/>
                          <a:sym typeface="Arial"/>
                        </a:rPr>
                        <a:t>Students class 6 to 8</a:t>
                      </a:r>
                      <a:endParaRPr lang="en-IN" sz="1000" b="0" i="0" u="none" strike="noStrike" cap="none" dirty="0">
                        <a:solidFill>
                          <a:schemeClr val="dk1"/>
                        </a:solidFill>
                        <a:effectLst/>
                        <a:latin typeface="Verdana" panose="020B0604030504040204" pitchFamily="34" charset="0"/>
                        <a:ea typeface="Verdana" panose="020B0604030504040204" pitchFamily="34" charset="0"/>
                        <a:cs typeface="Mangal" panose="02040503050203030202" pitchFamily="18" charset="0"/>
                        <a:sym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algn="l" rtl="0">
                        <a:lnSpc>
                          <a:spcPct val="107000"/>
                        </a:lnSpc>
                        <a:spcBef>
                          <a:spcPts val="0"/>
                        </a:spcBef>
                        <a:spcAft>
                          <a:spcPts val="0"/>
                        </a:spcAft>
                        <a:buClr>
                          <a:srgbClr val="000000"/>
                        </a:buClr>
                        <a:buFont typeface="Arial"/>
                      </a:pPr>
                      <a:r>
                        <a:rPr lang="en-US" sz="1000" b="0" i="0" u="none" strike="noStrike" cap="none" dirty="0">
                          <a:solidFill>
                            <a:schemeClr val="dk1"/>
                          </a:solidFill>
                          <a:effectLst/>
                          <a:latin typeface="Verdana" panose="020B0604030504040204" pitchFamily="34" charset="0"/>
                          <a:ea typeface="Verdana" panose="020B0604030504040204" pitchFamily="34" charset="0"/>
                          <a:cs typeface="Mangal" panose="02040503050203030202" pitchFamily="18" charset="0"/>
                          <a:sym typeface="Arial"/>
                        </a:rPr>
                        <a:t>44</a:t>
                      </a:r>
                      <a:endParaRPr lang="en-IN" sz="1000" b="0" i="0" u="none" strike="noStrike" cap="none" dirty="0">
                        <a:solidFill>
                          <a:schemeClr val="dk1"/>
                        </a:solidFill>
                        <a:effectLst/>
                        <a:latin typeface="Verdana" panose="020B0604030504040204" pitchFamily="34" charset="0"/>
                        <a:ea typeface="Verdana" panose="020B0604030504040204" pitchFamily="34" charset="0"/>
                        <a:cs typeface="Mangal" panose="02040503050203030202" pitchFamily="18" charset="0"/>
                        <a:sym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algn="l" rtl="0">
                        <a:lnSpc>
                          <a:spcPct val="107000"/>
                        </a:lnSpc>
                        <a:spcBef>
                          <a:spcPts val="0"/>
                        </a:spcBef>
                        <a:spcAft>
                          <a:spcPts val="0"/>
                        </a:spcAft>
                        <a:buClr>
                          <a:srgbClr val="000000"/>
                        </a:buClr>
                        <a:buFont typeface="Arial"/>
                      </a:pPr>
                      <a:r>
                        <a:rPr lang="en-US" sz="1000" b="0" i="0" u="none" strike="noStrike" cap="none" dirty="0">
                          <a:solidFill>
                            <a:schemeClr val="dk1"/>
                          </a:solidFill>
                          <a:effectLst/>
                          <a:latin typeface="Verdana" panose="020B0604030504040204" pitchFamily="34" charset="0"/>
                          <a:ea typeface="Verdana" panose="020B0604030504040204" pitchFamily="34" charset="0"/>
                          <a:cs typeface="Mangal" panose="02040503050203030202" pitchFamily="18" charset="0"/>
                          <a:sym typeface="Arial"/>
                        </a:rPr>
                        <a:t>Mr. Yogesh Kumar Jha, Kanpur</a:t>
                      </a:r>
                      <a:endParaRPr lang="en-IN" sz="1000" b="0" i="0" u="none" strike="noStrike" cap="none" dirty="0">
                        <a:solidFill>
                          <a:schemeClr val="dk1"/>
                        </a:solidFill>
                        <a:effectLst/>
                        <a:latin typeface="Verdana" panose="020B0604030504040204" pitchFamily="34" charset="0"/>
                        <a:ea typeface="Verdana" panose="020B0604030504040204" pitchFamily="34" charset="0"/>
                        <a:cs typeface="Mangal" panose="02040503050203030202" pitchFamily="18" charset="0"/>
                        <a:sym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0447">
                <a:tc>
                  <a:txBody>
                    <a:bodyPr/>
                    <a:lstStyle/>
                    <a:p>
                      <a:pPr marR="0" algn="ctr" rtl="0">
                        <a:lnSpc>
                          <a:spcPct val="107000"/>
                        </a:lnSpc>
                        <a:spcBef>
                          <a:spcPts val="0"/>
                        </a:spcBef>
                        <a:spcAft>
                          <a:spcPts val="0"/>
                        </a:spcAft>
                        <a:buClr>
                          <a:srgbClr val="000000"/>
                        </a:buClr>
                        <a:buFont typeface="Arial"/>
                      </a:pPr>
                      <a:r>
                        <a:rPr lang="en-US" sz="1000" b="0" i="0" u="none" strike="noStrike" cap="none" dirty="0">
                          <a:solidFill>
                            <a:schemeClr val="dk1"/>
                          </a:solidFill>
                          <a:effectLst/>
                          <a:latin typeface="Verdana" panose="020B0604030504040204" pitchFamily="34" charset="0"/>
                          <a:ea typeface="Verdana" panose="020B0604030504040204" pitchFamily="34" charset="0"/>
                          <a:cs typeface="Mangal" panose="02040503050203030202" pitchFamily="18" charset="0"/>
                          <a:sym typeface="Arial"/>
                        </a:rPr>
                        <a:t>2</a:t>
                      </a:r>
                      <a:endParaRPr lang="en-IN" sz="1000" b="0" i="0" u="none" strike="noStrike" cap="none" dirty="0">
                        <a:solidFill>
                          <a:schemeClr val="dk1"/>
                        </a:solidFill>
                        <a:effectLst/>
                        <a:latin typeface="Verdana" panose="020B0604030504040204" pitchFamily="34" charset="0"/>
                        <a:ea typeface="Verdana" panose="020B0604030504040204" pitchFamily="34" charset="0"/>
                        <a:cs typeface="Mangal" panose="02040503050203030202" pitchFamily="18" charset="0"/>
                        <a:sym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algn="l" rtl="0">
                        <a:lnSpc>
                          <a:spcPct val="107000"/>
                        </a:lnSpc>
                        <a:spcBef>
                          <a:spcPts val="0"/>
                        </a:spcBef>
                        <a:spcAft>
                          <a:spcPts val="0"/>
                        </a:spcAft>
                        <a:buClr>
                          <a:srgbClr val="000000"/>
                        </a:buClr>
                        <a:buFont typeface="Arial"/>
                      </a:pPr>
                      <a:r>
                        <a:rPr lang="en-US" sz="1000" b="0" i="0" u="none" strike="noStrike" cap="none">
                          <a:solidFill>
                            <a:schemeClr val="dk1"/>
                          </a:solidFill>
                          <a:effectLst/>
                          <a:latin typeface="Verdana" panose="020B0604030504040204" pitchFamily="34" charset="0"/>
                          <a:ea typeface="Verdana" panose="020B0604030504040204" pitchFamily="34" charset="0"/>
                          <a:cs typeface="Mangal" panose="02040503050203030202" pitchFamily="18" charset="0"/>
                          <a:sym typeface="Arial"/>
                        </a:rPr>
                        <a:t>23 June 2021</a:t>
                      </a:r>
                      <a:endParaRPr lang="en-IN" sz="1000" b="0" i="0" u="none" strike="noStrike" cap="none">
                        <a:solidFill>
                          <a:schemeClr val="dk1"/>
                        </a:solidFill>
                        <a:effectLst/>
                        <a:latin typeface="Verdana" panose="020B0604030504040204" pitchFamily="34" charset="0"/>
                        <a:ea typeface="Verdana" panose="020B0604030504040204" pitchFamily="34" charset="0"/>
                        <a:cs typeface="Mangal" panose="02040503050203030202" pitchFamily="18" charset="0"/>
                        <a:sym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algn="l" rtl="0">
                        <a:lnSpc>
                          <a:spcPct val="107000"/>
                        </a:lnSpc>
                        <a:spcBef>
                          <a:spcPts val="0"/>
                        </a:spcBef>
                        <a:spcAft>
                          <a:spcPts val="0"/>
                        </a:spcAft>
                        <a:buClr>
                          <a:srgbClr val="000000"/>
                        </a:buClr>
                        <a:buFont typeface="Arial"/>
                      </a:pPr>
                      <a:r>
                        <a:rPr lang="en-US" sz="1000" b="0" i="0" u="none" strike="noStrike" cap="none" dirty="0">
                          <a:solidFill>
                            <a:schemeClr val="dk1"/>
                          </a:solidFill>
                          <a:effectLst/>
                          <a:latin typeface="Verdana" panose="020B0604030504040204" pitchFamily="34" charset="0"/>
                          <a:ea typeface="Verdana" panose="020B0604030504040204" pitchFamily="34" charset="0"/>
                          <a:cs typeface="Mangal" panose="02040503050203030202" pitchFamily="18" charset="0"/>
                          <a:sym typeface="Arial"/>
                        </a:rPr>
                        <a:t>Teachers</a:t>
                      </a:r>
                      <a:endParaRPr lang="en-IN" sz="1000" b="0" i="0" u="none" strike="noStrike" cap="none" dirty="0">
                        <a:solidFill>
                          <a:schemeClr val="dk1"/>
                        </a:solidFill>
                        <a:effectLst/>
                        <a:latin typeface="Verdana" panose="020B0604030504040204" pitchFamily="34" charset="0"/>
                        <a:ea typeface="Verdana" panose="020B0604030504040204" pitchFamily="34" charset="0"/>
                        <a:cs typeface="Mangal" panose="02040503050203030202" pitchFamily="18" charset="0"/>
                        <a:sym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algn="l" rtl="0">
                        <a:lnSpc>
                          <a:spcPct val="107000"/>
                        </a:lnSpc>
                        <a:spcBef>
                          <a:spcPts val="0"/>
                        </a:spcBef>
                        <a:spcAft>
                          <a:spcPts val="0"/>
                        </a:spcAft>
                        <a:buClr>
                          <a:srgbClr val="000000"/>
                        </a:buClr>
                        <a:buFont typeface="Arial"/>
                      </a:pPr>
                      <a:r>
                        <a:rPr lang="en-US" sz="1000" b="0" i="0" u="none" strike="noStrike" cap="none" dirty="0">
                          <a:solidFill>
                            <a:schemeClr val="dk1"/>
                          </a:solidFill>
                          <a:effectLst/>
                          <a:latin typeface="Verdana" panose="020B0604030504040204" pitchFamily="34" charset="0"/>
                          <a:ea typeface="Verdana" panose="020B0604030504040204" pitchFamily="34" charset="0"/>
                          <a:cs typeface="Mangal" panose="02040503050203030202" pitchFamily="18" charset="0"/>
                          <a:sym typeface="Arial"/>
                        </a:rPr>
                        <a:t>80</a:t>
                      </a:r>
                      <a:endParaRPr lang="en-IN" sz="1000" b="0" i="0" u="none" strike="noStrike" cap="none" dirty="0">
                        <a:solidFill>
                          <a:schemeClr val="dk1"/>
                        </a:solidFill>
                        <a:effectLst/>
                        <a:latin typeface="Verdana" panose="020B0604030504040204" pitchFamily="34" charset="0"/>
                        <a:ea typeface="Verdana" panose="020B0604030504040204" pitchFamily="34" charset="0"/>
                        <a:cs typeface="Mangal" panose="02040503050203030202" pitchFamily="18" charset="0"/>
                        <a:sym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algn="l" rtl="0">
                        <a:lnSpc>
                          <a:spcPct val="107000"/>
                        </a:lnSpc>
                        <a:spcBef>
                          <a:spcPts val="0"/>
                        </a:spcBef>
                        <a:spcAft>
                          <a:spcPts val="0"/>
                        </a:spcAft>
                        <a:buClr>
                          <a:srgbClr val="000000"/>
                        </a:buClr>
                        <a:buFont typeface="Arial"/>
                      </a:pPr>
                      <a:r>
                        <a:rPr lang="en-US" sz="1000" b="0" i="0" u="none" strike="noStrike" cap="none" dirty="0">
                          <a:solidFill>
                            <a:schemeClr val="dk1"/>
                          </a:solidFill>
                          <a:effectLst/>
                          <a:latin typeface="Verdana" panose="020B0604030504040204" pitchFamily="34" charset="0"/>
                          <a:ea typeface="Verdana" panose="020B0604030504040204" pitchFamily="34" charset="0"/>
                          <a:cs typeface="Mangal" panose="02040503050203030202" pitchFamily="18" charset="0"/>
                          <a:sym typeface="Arial"/>
                        </a:rPr>
                        <a:t>Dr. H. C. Verma</a:t>
                      </a:r>
                      <a:endParaRPr lang="en-IN" sz="1000" b="0" i="0" u="none" strike="noStrike" cap="none" dirty="0">
                        <a:solidFill>
                          <a:schemeClr val="dk1"/>
                        </a:solidFill>
                        <a:effectLst/>
                        <a:latin typeface="Verdana" panose="020B0604030504040204" pitchFamily="34" charset="0"/>
                        <a:ea typeface="Verdana" panose="020B0604030504040204" pitchFamily="34" charset="0"/>
                        <a:cs typeface="Mangal" panose="02040503050203030202" pitchFamily="18" charset="0"/>
                        <a:sym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7633">
                <a:tc>
                  <a:txBody>
                    <a:bodyPr/>
                    <a:lstStyle/>
                    <a:p>
                      <a:pPr marR="0" algn="ctr" rtl="0">
                        <a:lnSpc>
                          <a:spcPct val="107000"/>
                        </a:lnSpc>
                        <a:spcBef>
                          <a:spcPts val="0"/>
                        </a:spcBef>
                        <a:spcAft>
                          <a:spcPts val="0"/>
                        </a:spcAft>
                        <a:buClr>
                          <a:srgbClr val="000000"/>
                        </a:buClr>
                        <a:buFont typeface="Arial"/>
                      </a:pPr>
                      <a:r>
                        <a:rPr lang="en-US" sz="1000" b="0" i="0" u="none" strike="noStrike" cap="none" dirty="0">
                          <a:solidFill>
                            <a:schemeClr val="dk1"/>
                          </a:solidFill>
                          <a:effectLst/>
                          <a:latin typeface="Verdana" panose="020B0604030504040204" pitchFamily="34" charset="0"/>
                          <a:ea typeface="Verdana" panose="020B0604030504040204" pitchFamily="34" charset="0"/>
                          <a:cs typeface="Mangal" panose="02040503050203030202" pitchFamily="18" charset="0"/>
                          <a:sym typeface="Arial"/>
                        </a:rPr>
                        <a:t>3</a:t>
                      </a:r>
                      <a:endParaRPr lang="en-IN" sz="1000" b="0" i="0" u="none" strike="noStrike" cap="none" dirty="0">
                        <a:solidFill>
                          <a:schemeClr val="dk1"/>
                        </a:solidFill>
                        <a:effectLst/>
                        <a:latin typeface="Verdana" panose="020B0604030504040204" pitchFamily="34" charset="0"/>
                        <a:ea typeface="Verdana" panose="020B0604030504040204" pitchFamily="34" charset="0"/>
                        <a:cs typeface="Mangal" panose="02040503050203030202" pitchFamily="18" charset="0"/>
                        <a:sym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algn="l" rtl="0">
                        <a:lnSpc>
                          <a:spcPct val="107000"/>
                        </a:lnSpc>
                        <a:spcBef>
                          <a:spcPts val="0"/>
                        </a:spcBef>
                        <a:spcAft>
                          <a:spcPts val="0"/>
                        </a:spcAft>
                        <a:buClr>
                          <a:srgbClr val="000000"/>
                        </a:buClr>
                        <a:buFont typeface="Arial"/>
                      </a:pPr>
                      <a:r>
                        <a:rPr lang="en-US" sz="1000" b="0" i="0" u="none" strike="noStrike" cap="none" dirty="0">
                          <a:solidFill>
                            <a:schemeClr val="dk1"/>
                          </a:solidFill>
                          <a:effectLst/>
                          <a:latin typeface="Verdana" panose="020B0604030504040204" pitchFamily="34" charset="0"/>
                          <a:ea typeface="Verdana" panose="020B0604030504040204" pitchFamily="34" charset="0"/>
                          <a:cs typeface="Mangal" panose="02040503050203030202" pitchFamily="18" charset="0"/>
                          <a:sym typeface="Arial"/>
                        </a:rPr>
                        <a:t>24 June 2021</a:t>
                      </a:r>
                      <a:endParaRPr lang="en-IN" sz="1000" b="0" i="0" u="none" strike="noStrike" cap="none" dirty="0">
                        <a:solidFill>
                          <a:schemeClr val="dk1"/>
                        </a:solidFill>
                        <a:effectLst/>
                        <a:latin typeface="Verdana" panose="020B0604030504040204" pitchFamily="34" charset="0"/>
                        <a:ea typeface="Verdana" panose="020B0604030504040204" pitchFamily="34" charset="0"/>
                        <a:cs typeface="Mangal" panose="02040503050203030202" pitchFamily="18" charset="0"/>
                        <a:sym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algn="l" rtl="0">
                        <a:lnSpc>
                          <a:spcPct val="107000"/>
                        </a:lnSpc>
                        <a:spcBef>
                          <a:spcPts val="0"/>
                        </a:spcBef>
                        <a:spcAft>
                          <a:spcPts val="0"/>
                        </a:spcAft>
                        <a:buClr>
                          <a:srgbClr val="000000"/>
                        </a:buClr>
                        <a:buFont typeface="Arial"/>
                      </a:pPr>
                      <a:r>
                        <a:rPr lang="en-US" sz="1000" b="0" i="0" u="none" strike="noStrike" cap="none" dirty="0">
                          <a:solidFill>
                            <a:schemeClr val="dk1"/>
                          </a:solidFill>
                          <a:effectLst/>
                          <a:latin typeface="Verdana" panose="020B0604030504040204" pitchFamily="34" charset="0"/>
                          <a:ea typeface="Verdana" panose="020B0604030504040204" pitchFamily="34" charset="0"/>
                          <a:cs typeface="Mangal" panose="02040503050203030202" pitchFamily="18" charset="0"/>
                          <a:sym typeface="Arial"/>
                        </a:rPr>
                        <a:t>Students class 9 to 12</a:t>
                      </a:r>
                      <a:endParaRPr lang="en-IN" sz="1000" b="0" i="0" u="none" strike="noStrike" cap="none" dirty="0">
                        <a:solidFill>
                          <a:schemeClr val="dk1"/>
                        </a:solidFill>
                        <a:effectLst/>
                        <a:latin typeface="Verdana" panose="020B0604030504040204" pitchFamily="34" charset="0"/>
                        <a:ea typeface="Verdana" panose="020B0604030504040204" pitchFamily="34" charset="0"/>
                        <a:cs typeface="Mangal" panose="02040503050203030202" pitchFamily="18" charset="0"/>
                        <a:sym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algn="l" rtl="0">
                        <a:lnSpc>
                          <a:spcPct val="107000"/>
                        </a:lnSpc>
                        <a:spcBef>
                          <a:spcPts val="0"/>
                        </a:spcBef>
                        <a:spcAft>
                          <a:spcPts val="0"/>
                        </a:spcAft>
                        <a:buClr>
                          <a:srgbClr val="000000"/>
                        </a:buClr>
                        <a:buFont typeface="Arial"/>
                      </a:pPr>
                      <a:r>
                        <a:rPr lang="en-US" sz="1000" b="0" i="0" u="none" strike="noStrike" cap="none" dirty="0">
                          <a:solidFill>
                            <a:schemeClr val="dk1"/>
                          </a:solidFill>
                          <a:effectLst/>
                          <a:latin typeface="Verdana" panose="020B0604030504040204" pitchFamily="34" charset="0"/>
                          <a:ea typeface="Verdana" panose="020B0604030504040204" pitchFamily="34" charset="0"/>
                          <a:cs typeface="Mangal" panose="02040503050203030202" pitchFamily="18" charset="0"/>
                          <a:sym typeface="Arial"/>
                        </a:rPr>
                        <a:t>63</a:t>
                      </a:r>
                      <a:endParaRPr lang="en-IN" sz="1000" b="0" i="0" u="none" strike="noStrike" cap="none" dirty="0">
                        <a:solidFill>
                          <a:schemeClr val="dk1"/>
                        </a:solidFill>
                        <a:effectLst/>
                        <a:latin typeface="Verdana" panose="020B0604030504040204" pitchFamily="34" charset="0"/>
                        <a:ea typeface="Verdana" panose="020B0604030504040204" pitchFamily="34" charset="0"/>
                        <a:cs typeface="Mangal" panose="02040503050203030202" pitchFamily="18" charset="0"/>
                        <a:sym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algn="l" rtl="0">
                        <a:lnSpc>
                          <a:spcPct val="107000"/>
                        </a:lnSpc>
                        <a:spcBef>
                          <a:spcPts val="0"/>
                        </a:spcBef>
                        <a:spcAft>
                          <a:spcPts val="0"/>
                        </a:spcAft>
                        <a:buClr>
                          <a:srgbClr val="000000"/>
                        </a:buClr>
                        <a:buFont typeface="Arial"/>
                      </a:pPr>
                      <a:r>
                        <a:rPr lang="en-US" sz="1000" b="0" i="0" u="none" strike="noStrike" cap="none" dirty="0">
                          <a:solidFill>
                            <a:schemeClr val="dk1"/>
                          </a:solidFill>
                          <a:effectLst/>
                          <a:latin typeface="Verdana" panose="020B0604030504040204" pitchFamily="34" charset="0"/>
                          <a:ea typeface="Verdana" panose="020B0604030504040204" pitchFamily="34" charset="0"/>
                          <a:cs typeface="Mangal" panose="02040503050203030202" pitchFamily="18" charset="0"/>
                          <a:sym typeface="Arial"/>
                        </a:rPr>
                        <a:t>Mr. Sanjay Kumar Singh, Etawa</a:t>
                      </a:r>
                      <a:endParaRPr lang="en-IN" sz="1000" b="0" i="0" u="none" strike="noStrike" cap="none" dirty="0">
                        <a:solidFill>
                          <a:schemeClr val="dk1"/>
                        </a:solidFill>
                        <a:effectLst/>
                        <a:latin typeface="Verdana" panose="020B0604030504040204" pitchFamily="34" charset="0"/>
                        <a:ea typeface="Verdana" panose="020B0604030504040204" pitchFamily="34" charset="0"/>
                        <a:cs typeface="Mangal" panose="02040503050203030202" pitchFamily="18" charset="0"/>
                        <a:sym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85712">
                <a:tc>
                  <a:txBody>
                    <a:bodyPr/>
                    <a:lstStyle/>
                    <a:p>
                      <a:pPr algn="ctr">
                        <a:lnSpc>
                          <a:spcPct val="107000"/>
                        </a:lnSpc>
                        <a:spcAft>
                          <a:spcPts val="0"/>
                        </a:spcAft>
                      </a:pPr>
                      <a:r>
                        <a:rPr lang="en-US" sz="1100" dirty="0">
                          <a:effectLst/>
                        </a:rPr>
                        <a:t> </a:t>
                      </a:r>
                      <a:endParaRPr lang="en-IN" sz="11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US" sz="1100" dirty="0">
                          <a:effectLst/>
                        </a:rPr>
                        <a:t> </a:t>
                      </a:r>
                      <a:endParaRPr lang="en-IN" sz="11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US" sz="1100" b="1" dirty="0">
                          <a:effectLst/>
                        </a:rPr>
                        <a:t>Total</a:t>
                      </a:r>
                      <a:endParaRPr lang="en-IN" sz="1100" b="1"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US" sz="1100" b="1" dirty="0">
                          <a:effectLst/>
                        </a:rPr>
                        <a:t>187</a:t>
                      </a:r>
                      <a:endParaRPr lang="en-IN" sz="1100" b="1"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US" sz="1100" dirty="0">
                          <a:effectLst/>
                        </a:rPr>
                        <a:t> </a:t>
                      </a:r>
                      <a:endParaRPr lang="en-IN" sz="11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7" name="Rectangle 6"/>
          <p:cNvSpPr/>
          <p:nvPr/>
        </p:nvSpPr>
        <p:spPr>
          <a:xfrm>
            <a:off x="259207" y="6092451"/>
            <a:ext cx="6293427" cy="2954655"/>
          </a:xfrm>
          <a:prstGeom prst="rect">
            <a:avLst/>
          </a:prstGeom>
        </p:spPr>
        <p:txBody>
          <a:bodyPr wrap="square">
            <a:spAutoFit/>
          </a:bodyPr>
          <a:lstStyle/>
          <a:p>
            <a:pPr algn="just"/>
            <a:r>
              <a:rPr lang="en-US" sz="1200" dirty="0"/>
              <a:t>Regional Council -4 (RC-4) Uttar Pradesh, Indian Association of Physics Teachers (IAPT) in association with Shiksha Sopan conducted a two days’ workshop from 7 and 8 June. Mr. Amit Kumar Bajpai, secretary, Shiksha Sopan coordinated the workshop along with Dr. Rajesh K Dwivedi, President, RC-4. Approx 4800 teachers and students were registered for this workshop.  The first session was held on 7th June, in which around 600 participants joined the session</a:t>
            </a:r>
            <a:r>
              <a:rPr lang="en-US" sz="1200" dirty="0" smtClean="0"/>
              <a:t>.</a:t>
            </a:r>
          </a:p>
          <a:p>
            <a:pPr algn="just"/>
            <a:endParaRPr lang="en-IN" sz="600" dirty="0"/>
          </a:p>
          <a:p>
            <a:pPr algn="just"/>
            <a:r>
              <a:rPr lang="en-US" sz="1200" dirty="0"/>
              <a:t>Dr. Verma took the session where he discussed the Photoelectric effect. He explained the theory of electroscope, experiments of Milikan and Photons. </a:t>
            </a:r>
            <a:endParaRPr lang="en-US" sz="1200" dirty="0" smtClean="0"/>
          </a:p>
          <a:p>
            <a:pPr algn="just"/>
            <a:endParaRPr lang="en-IN" sz="600" dirty="0"/>
          </a:p>
          <a:p>
            <a:pPr algn="just"/>
            <a:r>
              <a:rPr lang="en-US" sz="1200" dirty="0"/>
              <a:t>The second session was an experimental demonstration session hosted by Amit K Bajpai. Mr. Bajpai and Mr. Mohit Kumar who came from Auraiya showed a very simple experiment related to the electric field and magnetic field. Mr. Ramendra Kushwaha one of the resource person’s demonstrated experiment related to Magnetism. At last Dr. Sunder Singh, Secretary, UP RC-4 gave a vote of thanks to the resource persons as well as participants. He showed his gratitude toward Verma sir. </a:t>
            </a:r>
            <a:r>
              <a:rPr lang="en-US" sz="1200" b="1" dirty="0"/>
              <a:t>Workshop at PSIT, Kanpur</a:t>
            </a:r>
            <a:endParaRPr lang="en-IN" sz="1200" dirty="0"/>
          </a:p>
        </p:txBody>
      </p:sp>
      <p:sp>
        <p:nvSpPr>
          <p:cNvPr id="10" name="Rectangle 9"/>
          <p:cNvSpPr/>
          <p:nvPr/>
        </p:nvSpPr>
        <p:spPr>
          <a:xfrm>
            <a:off x="226891" y="5877777"/>
            <a:ext cx="6438900" cy="276999"/>
          </a:xfrm>
          <a:prstGeom prst="rect">
            <a:avLst/>
          </a:prstGeom>
        </p:spPr>
        <p:txBody>
          <a:bodyPr wrap="square">
            <a:spAutoFit/>
          </a:bodyPr>
          <a:lstStyle/>
          <a:p>
            <a:r>
              <a:rPr lang="en-US" sz="1200" b="1" dirty="0">
                <a:solidFill>
                  <a:srgbClr val="FF0000"/>
                </a:solidFill>
                <a:latin typeface="Verdana" panose="020B0604030504040204" pitchFamily="34" charset="0"/>
                <a:ea typeface="Verdana" panose="020B0604030504040204" pitchFamily="34" charset="0"/>
              </a:rPr>
              <a:t>State level two days’ workshop </a:t>
            </a:r>
            <a:endParaRPr lang="en-IN" sz="1200" b="1" dirty="0">
              <a:solidFill>
                <a:srgbClr val="FF0000"/>
              </a:solidFill>
              <a:latin typeface="Verdana" panose="020B0604030504040204" pitchFamily="34" charset="0"/>
              <a:ea typeface="Verdana" panose="020B060403050404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314114" y="533683"/>
            <a:ext cx="6298722" cy="2554545"/>
          </a:xfrm>
          <a:prstGeom prst="rect">
            <a:avLst/>
          </a:prstGeom>
        </p:spPr>
        <p:txBody>
          <a:bodyPr wrap="square">
            <a:spAutoFit/>
          </a:bodyPr>
          <a:lstStyle/>
          <a:p>
            <a:pPr algn="just"/>
            <a:r>
              <a:rPr lang="en-US" sz="1200" dirty="0" smtClean="0">
                <a:latin typeface="Verdana" panose="020B0604030504040204" pitchFamily="34" charset="0"/>
                <a:ea typeface="Verdana" panose="020B0604030504040204" pitchFamily="34" charset="0"/>
              </a:rPr>
              <a:t>One of the renowned Eng. College Pranveer Singh Institute of Technology (PSIT) conducted a one-day interaction session with their B. Tech students on 21st June from 11.00 AM to 12.30 PM.  Prof. H. C. Verma Sir was the main speaker of the session. Dr. Urvashi </a:t>
            </a:r>
            <a:r>
              <a:rPr lang="en-US" sz="1200" dirty="0" smtClean="0">
                <a:latin typeface="Verdana" panose="020B0604030504040204" pitchFamily="34" charset="0"/>
                <a:ea typeface="Verdana" panose="020B0604030504040204" pitchFamily="34" charset="0"/>
              </a:rPr>
              <a:t>Srivastava, </a:t>
            </a:r>
            <a:r>
              <a:rPr lang="en-US" sz="1200" dirty="0" smtClean="0">
                <a:latin typeface="Verdana" panose="020B0604030504040204" pitchFamily="34" charset="0"/>
                <a:ea typeface="Verdana" panose="020B0604030504040204" pitchFamily="34" charset="0"/>
              </a:rPr>
              <a:t>Faculty PSIT coordinated the whole event. </a:t>
            </a:r>
          </a:p>
          <a:p>
            <a:pPr algn="just"/>
            <a:endParaRPr lang="en-IN" sz="400" dirty="0" smtClean="0">
              <a:latin typeface="Verdana" panose="020B0604030504040204" pitchFamily="34" charset="0"/>
              <a:ea typeface="Verdana" panose="020B0604030504040204" pitchFamily="34" charset="0"/>
            </a:endParaRPr>
          </a:p>
          <a:p>
            <a:pPr algn="just"/>
            <a:r>
              <a:rPr lang="en-US" sz="1200" dirty="0">
                <a:latin typeface="Verdana" panose="020B0604030504040204" pitchFamily="34" charset="0"/>
                <a:ea typeface="Verdana" panose="020B0604030504040204" pitchFamily="34" charset="0"/>
              </a:rPr>
              <a:t>Around 300 students have attended the session. Mr. Amit Kumar Bajpai and Mr. Ranjit Kumar assisted Verma sir during the demonstration. Dr. Verma demonstrated </a:t>
            </a:r>
            <a:r>
              <a:rPr lang="en-US" sz="1200" dirty="0" smtClean="0">
                <a:latin typeface="Verdana" panose="020B0604030504040204" pitchFamily="34" charset="0"/>
                <a:ea typeface="Verdana" panose="020B0604030504040204" pitchFamily="34" charset="0"/>
              </a:rPr>
              <a:t>simple experiments and related to Maxwell’s equation. He showed wonderful diffraction and interference pattern through a green laser torch on the screen and asked the students about the slit. He asked which type of slits he is using to show those types of patterns. After the demonstration session students were very curious to ask the questions from Verma sir. </a:t>
            </a:r>
            <a:r>
              <a:rPr lang="en-US" sz="1200" b="1" dirty="0" smtClean="0">
                <a:latin typeface="Verdana" panose="020B0604030504040204" pitchFamily="34" charset="0"/>
                <a:ea typeface="Verdana" panose="020B0604030504040204" pitchFamily="34" charset="0"/>
              </a:rPr>
              <a:t>Other sessions for ENOPCYC</a:t>
            </a:r>
            <a:endParaRPr lang="en-IN" sz="1200" dirty="0">
              <a:latin typeface="Verdana" panose="020B0604030504040204" pitchFamily="34" charset="0"/>
              <a:ea typeface="Verdana" panose="020B060403050404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2227209939"/>
              </p:ext>
            </p:extLst>
          </p:nvPr>
        </p:nvGraphicFramePr>
        <p:xfrm>
          <a:off x="353174" y="3109468"/>
          <a:ext cx="6170613" cy="2690813"/>
        </p:xfrm>
        <a:graphic>
          <a:graphicData uri="http://schemas.openxmlformats.org/drawingml/2006/table">
            <a:tbl>
              <a:tblPr firstRow="1" firstCol="1" bandRow="1">
                <a:tableStyleId>{F5AB1C69-6EDB-4FF4-983F-18BD219EF322}</a:tableStyleId>
              </a:tblPr>
              <a:tblGrid>
                <a:gridCol w="501320"/>
                <a:gridCol w="1015403"/>
                <a:gridCol w="1078786"/>
                <a:gridCol w="1232899"/>
                <a:gridCol w="955497"/>
                <a:gridCol w="1386708"/>
              </a:tblGrid>
              <a:tr h="348396">
                <a:tc>
                  <a:txBody>
                    <a:bodyPr/>
                    <a:lstStyle/>
                    <a:p>
                      <a:pPr marR="0" algn="l" rtl="0">
                        <a:lnSpc>
                          <a:spcPct val="107000"/>
                        </a:lnSpc>
                        <a:spcBef>
                          <a:spcPts val="0"/>
                        </a:spcBef>
                        <a:spcAft>
                          <a:spcPts val="0"/>
                        </a:spcAft>
                        <a:buClr>
                          <a:srgbClr val="000000"/>
                        </a:buClr>
                        <a:buFont typeface="Arial"/>
                      </a:pPr>
                      <a:r>
                        <a:rPr lang="en-US" sz="1100" b="1" i="0" u="none" strike="noStrike" cap="none" dirty="0">
                          <a:solidFill>
                            <a:schemeClr val="tx1"/>
                          </a:solidFill>
                          <a:effectLst/>
                          <a:latin typeface="+mn-lt"/>
                          <a:ea typeface="+mn-ea"/>
                          <a:cs typeface="+mn-cs"/>
                          <a:sym typeface="Arial"/>
                        </a:rPr>
                        <a:t>S.No.</a:t>
                      </a:r>
                      <a:endParaRPr lang="en-IN" sz="1100" b="1" i="0" u="none" strike="noStrike" cap="none" dirty="0">
                        <a:solidFill>
                          <a:schemeClr val="tx1"/>
                        </a:solidFill>
                        <a:effectLst/>
                        <a:latin typeface="+mn-lt"/>
                        <a:ea typeface="+mn-ea"/>
                        <a:cs typeface="+mn-cs"/>
                        <a:sym typeface="Arial"/>
                      </a:endParaRPr>
                    </a:p>
                  </a:txBody>
                  <a:tcPr marL="66596" marR="6659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algn="l" rtl="0">
                        <a:lnSpc>
                          <a:spcPct val="107000"/>
                        </a:lnSpc>
                        <a:spcBef>
                          <a:spcPts val="0"/>
                        </a:spcBef>
                        <a:spcAft>
                          <a:spcPts val="0"/>
                        </a:spcAft>
                        <a:buClr>
                          <a:srgbClr val="000000"/>
                        </a:buClr>
                        <a:buFont typeface="Arial"/>
                      </a:pPr>
                      <a:r>
                        <a:rPr lang="en-US" sz="1100" b="1" i="0" u="none" strike="noStrike" cap="none" dirty="0">
                          <a:solidFill>
                            <a:schemeClr val="tx1"/>
                          </a:solidFill>
                          <a:effectLst/>
                          <a:latin typeface="+mn-lt"/>
                          <a:ea typeface="+mn-ea"/>
                          <a:cs typeface="+mn-cs"/>
                          <a:sym typeface="Arial"/>
                        </a:rPr>
                        <a:t>Date of the workshop</a:t>
                      </a:r>
                      <a:endParaRPr lang="en-IN" sz="1100" b="1" i="0" u="none" strike="noStrike" cap="none" dirty="0">
                        <a:solidFill>
                          <a:schemeClr val="tx1"/>
                        </a:solidFill>
                        <a:effectLst/>
                        <a:latin typeface="+mn-lt"/>
                        <a:ea typeface="+mn-ea"/>
                        <a:cs typeface="+mn-cs"/>
                        <a:sym typeface="Arial"/>
                      </a:endParaRPr>
                    </a:p>
                  </a:txBody>
                  <a:tcPr marL="66596" marR="6659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algn="l" rtl="0">
                        <a:lnSpc>
                          <a:spcPct val="107000"/>
                        </a:lnSpc>
                        <a:spcBef>
                          <a:spcPts val="0"/>
                        </a:spcBef>
                        <a:spcAft>
                          <a:spcPts val="0"/>
                        </a:spcAft>
                        <a:buClr>
                          <a:srgbClr val="000000"/>
                        </a:buClr>
                        <a:buFont typeface="Arial"/>
                      </a:pPr>
                      <a:r>
                        <a:rPr lang="en-US" sz="1100" b="1" i="0" u="none" strike="noStrike" cap="none" dirty="0">
                          <a:solidFill>
                            <a:schemeClr val="tx1"/>
                          </a:solidFill>
                          <a:effectLst/>
                          <a:latin typeface="+mn-lt"/>
                          <a:ea typeface="+mn-ea"/>
                          <a:cs typeface="+mn-cs"/>
                          <a:sym typeface="Arial"/>
                        </a:rPr>
                        <a:t>Students</a:t>
                      </a:r>
                      <a:r>
                        <a:rPr lang="en-US" sz="1100" b="1" i="0" u="none" strike="noStrike" cap="none" dirty="0" smtClean="0">
                          <a:solidFill>
                            <a:schemeClr val="tx1"/>
                          </a:solidFill>
                          <a:effectLst/>
                          <a:latin typeface="+mn-lt"/>
                          <a:ea typeface="+mn-ea"/>
                          <a:cs typeface="+mn-cs"/>
                          <a:sym typeface="Arial"/>
                        </a:rPr>
                        <a:t>/</a:t>
                      </a:r>
                    </a:p>
                    <a:p>
                      <a:pPr marR="0" algn="l" rtl="0">
                        <a:lnSpc>
                          <a:spcPct val="107000"/>
                        </a:lnSpc>
                        <a:spcBef>
                          <a:spcPts val="0"/>
                        </a:spcBef>
                        <a:spcAft>
                          <a:spcPts val="0"/>
                        </a:spcAft>
                        <a:buClr>
                          <a:srgbClr val="000000"/>
                        </a:buClr>
                        <a:buFont typeface="Arial"/>
                      </a:pPr>
                      <a:r>
                        <a:rPr lang="en-US" sz="1100" b="1" i="0" u="none" strike="noStrike" cap="none" dirty="0" smtClean="0">
                          <a:solidFill>
                            <a:schemeClr val="tx1"/>
                          </a:solidFill>
                          <a:effectLst/>
                          <a:latin typeface="+mn-lt"/>
                          <a:ea typeface="+mn-ea"/>
                          <a:cs typeface="+mn-cs"/>
                          <a:sym typeface="Arial"/>
                        </a:rPr>
                        <a:t>Teachers</a:t>
                      </a:r>
                      <a:endParaRPr lang="en-IN" sz="1100" b="1" i="0" u="none" strike="noStrike" cap="none" dirty="0">
                        <a:solidFill>
                          <a:schemeClr val="tx1"/>
                        </a:solidFill>
                        <a:effectLst/>
                        <a:latin typeface="+mn-lt"/>
                        <a:ea typeface="+mn-ea"/>
                        <a:cs typeface="+mn-cs"/>
                        <a:sym typeface="Arial"/>
                      </a:endParaRPr>
                    </a:p>
                  </a:txBody>
                  <a:tcPr marL="66596" marR="6659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algn="l" rtl="0">
                        <a:lnSpc>
                          <a:spcPct val="107000"/>
                        </a:lnSpc>
                        <a:spcBef>
                          <a:spcPts val="0"/>
                        </a:spcBef>
                        <a:spcAft>
                          <a:spcPts val="0"/>
                        </a:spcAft>
                        <a:buClr>
                          <a:srgbClr val="000000"/>
                        </a:buClr>
                        <a:buFont typeface="Arial"/>
                      </a:pPr>
                      <a:r>
                        <a:rPr lang="en-US" sz="1100" b="1" i="0" u="none" strike="noStrike" cap="none" dirty="0">
                          <a:solidFill>
                            <a:schemeClr val="tx1"/>
                          </a:solidFill>
                          <a:effectLst/>
                          <a:latin typeface="+mn-lt"/>
                          <a:ea typeface="+mn-ea"/>
                          <a:cs typeface="+mn-cs"/>
                          <a:sym typeface="Arial"/>
                        </a:rPr>
                        <a:t>School</a:t>
                      </a:r>
                      <a:endParaRPr lang="en-IN" sz="1100" b="1" i="0" u="none" strike="noStrike" cap="none" dirty="0">
                        <a:solidFill>
                          <a:schemeClr val="tx1"/>
                        </a:solidFill>
                        <a:effectLst/>
                        <a:latin typeface="+mn-lt"/>
                        <a:ea typeface="+mn-ea"/>
                        <a:cs typeface="+mn-cs"/>
                        <a:sym typeface="Arial"/>
                      </a:endParaRPr>
                    </a:p>
                  </a:txBody>
                  <a:tcPr marL="66596" marR="6659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algn="l" rtl="0">
                        <a:lnSpc>
                          <a:spcPct val="107000"/>
                        </a:lnSpc>
                        <a:spcBef>
                          <a:spcPts val="0"/>
                        </a:spcBef>
                        <a:spcAft>
                          <a:spcPts val="0"/>
                        </a:spcAft>
                        <a:buClr>
                          <a:srgbClr val="000000"/>
                        </a:buClr>
                        <a:buFont typeface="Arial"/>
                      </a:pPr>
                      <a:r>
                        <a:rPr lang="en-US" sz="1100" b="1" i="0" u="none" strike="noStrike" cap="none" dirty="0">
                          <a:solidFill>
                            <a:schemeClr val="tx1"/>
                          </a:solidFill>
                          <a:effectLst/>
                          <a:latin typeface="+mn-lt"/>
                          <a:ea typeface="+mn-ea"/>
                          <a:cs typeface="+mn-cs"/>
                          <a:sym typeface="Arial"/>
                        </a:rPr>
                        <a:t>No of participants</a:t>
                      </a:r>
                      <a:endParaRPr lang="en-IN" sz="1100" b="1" i="0" u="none" strike="noStrike" cap="none" dirty="0">
                        <a:solidFill>
                          <a:schemeClr val="tx1"/>
                        </a:solidFill>
                        <a:effectLst/>
                        <a:latin typeface="+mn-lt"/>
                        <a:ea typeface="+mn-ea"/>
                        <a:cs typeface="+mn-cs"/>
                        <a:sym typeface="Arial"/>
                      </a:endParaRPr>
                    </a:p>
                  </a:txBody>
                  <a:tcPr marL="66596" marR="6659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algn="l" rtl="0">
                        <a:lnSpc>
                          <a:spcPct val="107000"/>
                        </a:lnSpc>
                        <a:spcBef>
                          <a:spcPts val="0"/>
                        </a:spcBef>
                        <a:spcAft>
                          <a:spcPts val="0"/>
                        </a:spcAft>
                        <a:buClr>
                          <a:srgbClr val="000000"/>
                        </a:buClr>
                        <a:buFont typeface="Arial"/>
                      </a:pPr>
                      <a:r>
                        <a:rPr lang="en-US" sz="1100" b="1" i="0" u="none" strike="noStrike" cap="none" dirty="0">
                          <a:solidFill>
                            <a:schemeClr val="tx1"/>
                          </a:solidFill>
                          <a:effectLst/>
                          <a:latin typeface="+mn-lt"/>
                          <a:ea typeface="+mn-ea"/>
                          <a:cs typeface="+mn-cs"/>
                          <a:sym typeface="Arial"/>
                        </a:rPr>
                        <a:t>Name of the resource Person</a:t>
                      </a:r>
                      <a:endParaRPr lang="en-IN" sz="1100" b="1" i="0" u="none" strike="noStrike" cap="none" dirty="0">
                        <a:solidFill>
                          <a:schemeClr val="tx1"/>
                        </a:solidFill>
                        <a:effectLst/>
                        <a:latin typeface="+mn-lt"/>
                        <a:ea typeface="+mn-ea"/>
                        <a:cs typeface="+mn-cs"/>
                        <a:sym typeface="Arial"/>
                      </a:endParaRPr>
                    </a:p>
                  </a:txBody>
                  <a:tcPr marL="66596" marR="6659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48396">
                <a:tc>
                  <a:txBody>
                    <a:bodyPr/>
                    <a:lstStyle/>
                    <a:p>
                      <a:pPr marR="0" algn="ctr" rtl="0">
                        <a:lnSpc>
                          <a:spcPct val="107000"/>
                        </a:lnSpc>
                        <a:spcBef>
                          <a:spcPts val="0"/>
                        </a:spcBef>
                        <a:spcAft>
                          <a:spcPts val="0"/>
                        </a:spcAft>
                        <a:buClr>
                          <a:srgbClr val="000000"/>
                        </a:buClr>
                        <a:buFont typeface="Arial"/>
                      </a:pPr>
                      <a:r>
                        <a:rPr lang="en-US" sz="1000" b="0" i="0" u="none" strike="noStrike" cap="none" dirty="0">
                          <a:solidFill>
                            <a:schemeClr val="dk1"/>
                          </a:solidFill>
                          <a:effectLst/>
                          <a:latin typeface="Verdana" panose="020B0604030504040204" pitchFamily="34" charset="0"/>
                          <a:ea typeface="Verdana" panose="020B0604030504040204" pitchFamily="34" charset="0"/>
                          <a:cs typeface="Mangal" panose="02040503050203030202" pitchFamily="18" charset="0"/>
                          <a:sym typeface="Arial"/>
                        </a:rPr>
                        <a:t>1</a:t>
                      </a:r>
                      <a:endParaRPr lang="en-IN" sz="1000" b="0" i="0" u="none" strike="noStrike" cap="none" dirty="0">
                        <a:solidFill>
                          <a:schemeClr val="dk1"/>
                        </a:solidFill>
                        <a:effectLst/>
                        <a:latin typeface="Verdana" panose="020B0604030504040204" pitchFamily="34" charset="0"/>
                        <a:ea typeface="Verdana" panose="020B0604030504040204" pitchFamily="34" charset="0"/>
                        <a:cs typeface="Mangal" panose="02040503050203030202" pitchFamily="18" charset="0"/>
                        <a:sym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US" sz="1100">
                          <a:effectLst/>
                        </a:rPr>
                        <a:t>5 June 2021</a:t>
                      </a:r>
                      <a:endParaRPr lang="en-IN" sz="1100">
                        <a:effectLst/>
                        <a:latin typeface="Calibri" panose="020F0502020204030204" pitchFamily="34" charset="0"/>
                        <a:ea typeface="Calibri" panose="020F0502020204030204" pitchFamily="34" charset="0"/>
                        <a:cs typeface="Mangal" panose="02040503050203030202" pitchFamily="18" charset="0"/>
                      </a:endParaRPr>
                    </a:p>
                  </a:txBody>
                  <a:tcPr marL="66596" marR="6659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US" sz="1100" dirty="0">
                          <a:effectLst/>
                        </a:rPr>
                        <a:t>Students (</a:t>
                      </a:r>
                      <a:r>
                        <a:rPr lang="en-US" sz="1100" dirty="0" smtClean="0">
                          <a:effectLst/>
                        </a:rPr>
                        <a:t>class 6-8</a:t>
                      </a:r>
                      <a:r>
                        <a:rPr lang="en-US" sz="1100" dirty="0">
                          <a:effectLst/>
                        </a:rPr>
                        <a:t>)</a:t>
                      </a:r>
                      <a:endParaRPr lang="en-IN" sz="1100" dirty="0">
                        <a:effectLst/>
                        <a:latin typeface="Calibri" panose="020F0502020204030204" pitchFamily="34" charset="0"/>
                        <a:ea typeface="Calibri" panose="020F0502020204030204" pitchFamily="34" charset="0"/>
                        <a:cs typeface="Mangal" panose="02040503050203030202" pitchFamily="18" charset="0"/>
                      </a:endParaRPr>
                    </a:p>
                  </a:txBody>
                  <a:tcPr marL="66596" marR="6659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US" sz="1100">
                          <a:effectLst/>
                        </a:rPr>
                        <a:t>Opportunity School, IITK</a:t>
                      </a:r>
                      <a:endParaRPr lang="en-IN" sz="1100">
                        <a:effectLst/>
                        <a:latin typeface="Calibri" panose="020F0502020204030204" pitchFamily="34" charset="0"/>
                        <a:ea typeface="Calibri" panose="020F0502020204030204" pitchFamily="34" charset="0"/>
                        <a:cs typeface="Mangal" panose="02040503050203030202" pitchFamily="18" charset="0"/>
                      </a:endParaRPr>
                    </a:p>
                  </a:txBody>
                  <a:tcPr marL="66596" marR="6659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US" sz="1100">
                          <a:effectLst/>
                        </a:rPr>
                        <a:t>25</a:t>
                      </a:r>
                      <a:endParaRPr lang="en-IN" sz="1100">
                        <a:effectLst/>
                        <a:latin typeface="Calibri" panose="020F0502020204030204" pitchFamily="34" charset="0"/>
                        <a:ea typeface="Calibri" panose="020F0502020204030204" pitchFamily="34" charset="0"/>
                        <a:cs typeface="Mangal" panose="02040503050203030202" pitchFamily="18" charset="0"/>
                      </a:endParaRPr>
                    </a:p>
                  </a:txBody>
                  <a:tcPr marL="66596" marR="6659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US" sz="1100">
                          <a:effectLst/>
                        </a:rPr>
                        <a:t>Mr. Yogesh K. Jha</a:t>
                      </a:r>
                      <a:endParaRPr lang="en-IN" sz="1100">
                        <a:effectLst/>
                        <a:latin typeface="Calibri" panose="020F0502020204030204" pitchFamily="34" charset="0"/>
                        <a:ea typeface="Calibri" panose="020F0502020204030204" pitchFamily="34" charset="0"/>
                        <a:cs typeface="Mangal" panose="02040503050203030202" pitchFamily="18" charset="0"/>
                      </a:endParaRPr>
                    </a:p>
                  </a:txBody>
                  <a:tcPr marL="66596" marR="6659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48396">
                <a:tc>
                  <a:txBody>
                    <a:bodyPr/>
                    <a:lstStyle/>
                    <a:p>
                      <a:pPr marR="0" algn="ctr" rtl="0">
                        <a:lnSpc>
                          <a:spcPct val="107000"/>
                        </a:lnSpc>
                        <a:spcBef>
                          <a:spcPts val="0"/>
                        </a:spcBef>
                        <a:spcAft>
                          <a:spcPts val="0"/>
                        </a:spcAft>
                        <a:buClr>
                          <a:srgbClr val="000000"/>
                        </a:buClr>
                        <a:buFont typeface="Arial"/>
                      </a:pPr>
                      <a:r>
                        <a:rPr lang="en-US" sz="1000" b="0" i="0" u="none" strike="noStrike" cap="none" dirty="0">
                          <a:solidFill>
                            <a:schemeClr val="dk1"/>
                          </a:solidFill>
                          <a:effectLst/>
                          <a:latin typeface="Verdana" panose="020B0604030504040204" pitchFamily="34" charset="0"/>
                          <a:ea typeface="Verdana" panose="020B0604030504040204" pitchFamily="34" charset="0"/>
                          <a:cs typeface="Mangal" panose="02040503050203030202" pitchFamily="18" charset="0"/>
                          <a:sym typeface="Arial"/>
                        </a:rPr>
                        <a:t>2</a:t>
                      </a:r>
                      <a:endParaRPr lang="en-IN" sz="1000" b="0" i="0" u="none" strike="noStrike" cap="none" dirty="0">
                        <a:solidFill>
                          <a:schemeClr val="dk1"/>
                        </a:solidFill>
                        <a:effectLst/>
                        <a:latin typeface="Verdana" panose="020B0604030504040204" pitchFamily="34" charset="0"/>
                        <a:ea typeface="Verdana" panose="020B0604030504040204" pitchFamily="34" charset="0"/>
                        <a:cs typeface="Mangal" panose="02040503050203030202" pitchFamily="18" charset="0"/>
                        <a:sym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US" sz="1100">
                          <a:effectLst/>
                        </a:rPr>
                        <a:t>5 June 2021</a:t>
                      </a:r>
                      <a:endParaRPr lang="en-IN" sz="1100">
                        <a:effectLst/>
                        <a:latin typeface="Calibri" panose="020F0502020204030204" pitchFamily="34" charset="0"/>
                        <a:ea typeface="Calibri" panose="020F0502020204030204" pitchFamily="34" charset="0"/>
                        <a:cs typeface="Mangal" panose="02040503050203030202" pitchFamily="18" charset="0"/>
                      </a:endParaRPr>
                    </a:p>
                  </a:txBody>
                  <a:tcPr marL="66596" marR="6659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US" sz="1100" dirty="0">
                          <a:effectLst/>
                        </a:rPr>
                        <a:t>Students (</a:t>
                      </a:r>
                      <a:r>
                        <a:rPr lang="en-US" sz="1100" dirty="0" smtClean="0">
                          <a:effectLst/>
                        </a:rPr>
                        <a:t>class 9-12</a:t>
                      </a:r>
                      <a:r>
                        <a:rPr lang="en-US" sz="1100" dirty="0">
                          <a:effectLst/>
                        </a:rPr>
                        <a:t>)</a:t>
                      </a:r>
                      <a:endParaRPr lang="en-IN" sz="1100" dirty="0">
                        <a:effectLst/>
                        <a:latin typeface="Calibri" panose="020F0502020204030204" pitchFamily="34" charset="0"/>
                        <a:ea typeface="Calibri" panose="020F0502020204030204" pitchFamily="34" charset="0"/>
                        <a:cs typeface="Mangal" panose="02040503050203030202" pitchFamily="18" charset="0"/>
                      </a:endParaRPr>
                    </a:p>
                  </a:txBody>
                  <a:tcPr marL="66596" marR="6659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US" sz="1100" dirty="0">
                          <a:effectLst/>
                        </a:rPr>
                        <a:t>Mixed school of Lucknow</a:t>
                      </a:r>
                      <a:endParaRPr lang="en-IN" sz="1100" dirty="0">
                        <a:effectLst/>
                        <a:latin typeface="Calibri" panose="020F0502020204030204" pitchFamily="34" charset="0"/>
                        <a:ea typeface="Calibri" panose="020F0502020204030204" pitchFamily="34" charset="0"/>
                        <a:cs typeface="Mangal" panose="02040503050203030202" pitchFamily="18" charset="0"/>
                      </a:endParaRPr>
                    </a:p>
                  </a:txBody>
                  <a:tcPr marL="66596" marR="6659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US" sz="1100">
                          <a:effectLst/>
                        </a:rPr>
                        <a:t>27</a:t>
                      </a:r>
                      <a:endParaRPr lang="en-IN" sz="1100">
                        <a:effectLst/>
                        <a:latin typeface="Calibri" panose="020F0502020204030204" pitchFamily="34" charset="0"/>
                        <a:ea typeface="Calibri" panose="020F0502020204030204" pitchFamily="34" charset="0"/>
                        <a:cs typeface="Mangal" panose="02040503050203030202" pitchFamily="18" charset="0"/>
                      </a:endParaRPr>
                    </a:p>
                  </a:txBody>
                  <a:tcPr marL="66596" marR="6659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US" sz="1100">
                          <a:effectLst/>
                        </a:rPr>
                        <a:t>Mr.Mineesh Gulati</a:t>
                      </a:r>
                      <a:endParaRPr lang="en-IN" sz="1100">
                        <a:effectLst/>
                        <a:latin typeface="Calibri" panose="020F0502020204030204" pitchFamily="34" charset="0"/>
                        <a:ea typeface="Calibri" panose="020F0502020204030204" pitchFamily="34" charset="0"/>
                        <a:cs typeface="Mangal" panose="02040503050203030202" pitchFamily="18" charset="0"/>
                      </a:endParaRPr>
                    </a:p>
                  </a:txBody>
                  <a:tcPr marL="66596" marR="6659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48396">
                <a:tc>
                  <a:txBody>
                    <a:bodyPr/>
                    <a:lstStyle/>
                    <a:p>
                      <a:pPr marR="0" algn="ctr" rtl="0">
                        <a:lnSpc>
                          <a:spcPct val="107000"/>
                        </a:lnSpc>
                        <a:spcBef>
                          <a:spcPts val="0"/>
                        </a:spcBef>
                        <a:spcAft>
                          <a:spcPts val="0"/>
                        </a:spcAft>
                        <a:buClr>
                          <a:srgbClr val="000000"/>
                        </a:buClr>
                        <a:buFont typeface="Arial"/>
                      </a:pPr>
                      <a:r>
                        <a:rPr lang="en-US" sz="1000" b="0" i="0" u="none" strike="noStrike" cap="none" dirty="0">
                          <a:solidFill>
                            <a:schemeClr val="dk1"/>
                          </a:solidFill>
                          <a:effectLst/>
                          <a:latin typeface="Verdana" panose="020B0604030504040204" pitchFamily="34" charset="0"/>
                          <a:ea typeface="Verdana" panose="020B0604030504040204" pitchFamily="34" charset="0"/>
                          <a:cs typeface="Mangal" panose="02040503050203030202" pitchFamily="18" charset="0"/>
                          <a:sym typeface="Arial"/>
                        </a:rPr>
                        <a:t>3</a:t>
                      </a:r>
                      <a:endParaRPr lang="en-IN" sz="1000" b="0" i="0" u="none" strike="noStrike" cap="none" dirty="0">
                        <a:solidFill>
                          <a:schemeClr val="dk1"/>
                        </a:solidFill>
                        <a:effectLst/>
                        <a:latin typeface="Verdana" panose="020B0604030504040204" pitchFamily="34" charset="0"/>
                        <a:ea typeface="Verdana" panose="020B0604030504040204" pitchFamily="34" charset="0"/>
                        <a:cs typeface="Mangal" panose="02040503050203030202" pitchFamily="18" charset="0"/>
                        <a:sym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US" sz="1100" dirty="0" smtClean="0">
                          <a:effectLst/>
                        </a:rPr>
                        <a:t>6 June </a:t>
                      </a:r>
                      <a:r>
                        <a:rPr lang="en-US" sz="1100" dirty="0">
                          <a:effectLst/>
                        </a:rPr>
                        <a:t>2021</a:t>
                      </a:r>
                      <a:endParaRPr lang="en-IN" sz="1100" dirty="0">
                        <a:effectLst/>
                        <a:latin typeface="Calibri" panose="020F0502020204030204" pitchFamily="34" charset="0"/>
                        <a:ea typeface="Calibri" panose="020F0502020204030204" pitchFamily="34" charset="0"/>
                        <a:cs typeface="Mangal" panose="02040503050203030202" pitchFamily="18" charset="0"/>
                      </a:endParaRPr>
                    </a:p>
                  </a:txBody>
                  <a:tcPr marL="66596" marR="6659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US" sz="1100" dirty="0">
                          <a:effectLst/>
                        </a:rPr>
                        <a:t>Students (</a:t>
                      </a:r>
                      <a:r>
                        <a:rPr lang="en-US" sz="1100" dirty="0" smtClean="0">
                          <a:effectLst/>
                        </a:rPr>
                        <a:t>class 6-8</a:t>
                      </a:r>
                      <a:r>
                        <a:rPr lang="en-US" sz="1100" dirty="0">
                          <a:effectLst/>
                        </a:rPr>
                        <a:t>)</a:t>
                      </a:r>
                      <a:endParaRPr lang="en-IN" sz="1100" dirty="0">
                        <a:effectLst/>
                        <a:latin typeface="Calibri" panose="020F0502020204030204" pitchFamily="34" charset="0"/>
                        <a:ea typeface="Calibri" panose="020F0502020204030204" pitchFamily="34" charset="0"/>
                        <a:cs typeface="Mangal" panose="02040503050203030202" pitchFamily="18" charset="0"/>
                      </a:endParaRPr>
                    </a:p>
                  </a:txBody>
                  <a:tcPr marL="66596" marR="6659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US" sz="1100">
                          <a:effectLst/>
                        </a:rPr>
                        <a:t>Opportunity School, IITK</a:t>
                      </a:r>
                      <a:endParaRPr lang="en-IN" sz="1100">
                        <a:effectLst/>
                        <a:latin typeface="Calibri" panose="020F0502020204030204" pitchFamily="34" charset="0"/>
                        <a:ea typeface="Calibri" panose="020F0502020204030204" pitchFamily="34" charset="0"/>
                        <a:cs typeface="Mangal" panose="02040503050203030202" pitchFamily="18" charset="0"/>
                      </a:endParaRPr>
                    </a:p>
                  </a:txBody>
                  <a:tcPr marL="66596" marR="6659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US" sz="1100">
                          <a:effectLst/>
                        </a:rPr>
                        <a:t>25</a:t>
                      </a:r>
                      <a:endParaRPr lang="en-IN" sz="1100">
                        <a:effectLst/>
                        <a:latin typeface="Calibri" panose="020F0502020204030204" pitchFamily="34" charset="0"/>
                        <a:ea typeface="Calibri" panose="020F0502020204030204" pitchFamily="34" charset="0"/>
                        <a:cs typeface="Mangal" panose="02040503050203030202" pitchFamily="18" charset="0"/>
                      </a:endParaRPr>
                    </a:p>
                  </a:txBody>
                  <a:tcPr marL="66596" marR="6659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US" sz="1100">
                          <a:effectLst/>
                        </a:rPr>
                        <a:t>Mr. Yogesh K. Jha</a:t>
                      </a:r>
                      <a:endParaRPr lang="en-IN" sz="1100">
                        <a:effectLst/>
                        <a:latin typeface="Calibri" panose="020F0502020204030204" pitchFamily="34" charset="0"/>
                        <a:ea typeface="Calibri" panose="020F0502020204030204" pitchFamily="34" charset="0"/>
                        <a:cs typeface="Mangal" panose="02040503050203030202" pitchFamily="18" charset="0"/>
                      </a:endParaRPr>
                    </a:p>
                  </a:txBody>
                  <a:tcPr marL="66596" marR="6659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48396">
                <a:tc>
                  <a:txBody>
                    <a:bodyPr/>
                    <a:lstStyle/>
                    <a:p>
                      <a:pPr marR="0" algn="ctr" rtl="0">
                        <a:lnSpc>
                          <a:spcPct val="107000"/>
                        </a:lnSpc>
                        <a:spcBef>
                          <a:spcPts val="0"/>
                        </a:spcBef>
                        <a:spcAft>
                          <a:spcPts val="0"/>
                        </a:spcAft>
                        <a:buClr>
                          <a:srgbClr val="000000"/>
                        </a:buClr>
                        <a:buFont typeface="Arial"/>
                      </a:pPr>
                      <a:r>
                        <a:rPr lang="en-US" sz="1000" b="0" i="0" u="none" strike="noStrike" cap="none" dirty="0">
                          <a:solidFill>
                            <a:schemeClr val="dk1"/>
                          </a:solidFill>
                          <a:effectLst/>
                          <a:latin typeface="Verdana" panose="020B0604030504040204" pitchFamily="34" charset="0"/>
                          <a:ea typeface="Verdana" panose="020B0604030504040204" pitchFamily="34" charset="0"/>
                          <a:cs typeface="Mangal" panose="02040503050203030202" pitchFamily="18" charset="0"/>
                          <a:sym typeface="Arial"/>
                        </a:rPr>
                        <a:t>4</a:t>
                      </a:r>
                      <a:endParaRPr lang="en-IN" sz="1000" b="0" i="0" u="none" strike="noStrike" cap="none" dirty="0">
                        <a:solidFill>
                          <a:schemeClr val="dk1"/>
                        </a:solidFill>
                        <a:effectLst/>
                        <a:latin typeface="Verdana" panose="020B0604030504040204" pitchFamily="34" charset="0"/>
                        <a:ea typeface="Verdana" panose="020B0604030504040204" pitchFamily="34" charset="0"/>
                        <a:cs typeface="Mangal" panose="02040503050203030202" pitchFamily="18" charset="0"/>
                        <a:sym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US" sz="1100">
                          <a:effectLst/>
                        </a:rPr>
                        <a:t>9</a:t>
                      </a:r>
                      <a:r>
                        <a:rPr lang="en-US" sz="1100" baseline="30000">
                          <a:effectLst/>
                        </a:rPr>
                        <a:t> </a:t>
                      </a:r>
                      <a:r>
                        <a:rPr lang="en-US" sz="1100">
                          <a:effectLst/>
                        </a:rPr>
                        <a:t>June 2021</a:t>
                      </a:r>
                      <a:endParaRPr lang="en-IN" sz="1100">
                        <a:effectLst/>
                        <a:latin typeface="Calibri" panose="020F0502020204030204" pitchFamily="34" charset="0"/>
                        <a:ea typeface="Calibri" panose="020F0502020204030204" pitchFamily="34" charset="0"/>
                        <a:cs typeface="Mangal" panose="02040503050203030202" pitchFamily="18" charset="0"/>
                      </a:endParaRPr>
                    </a:p>
                  </a:txBody>
                  <a:tcPr marL="66596" marR="6659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US" sz="1100" dirty="0">
                          <a:effectLst/>
                        </a:rPr>
                        <a:t>Students (class </a:t>
                      </a:r>
                      <a:r>
                        <a:rPr lang="en-US" sz="1100" dirty="0" smtClean="0">
                          <a:effectLst/>
                        </a:rPr>
                        <a:t>6–8</a:t>
                      </a:r>
                      <a:r>
                        <a:rPr lang="en-US" sz="1100" dirty="0">
                          <a:effectLst/>
                        </a:rPr>
                        <a:t>)</a:t>
                      </a:r>
                      <a:endParaRPr lang="en-IN" sz="1100" dirty="0">
                        <a:effectLst/>
                        <a:latin typeface="Calibri" panose="020F0502020204030204" pitchFamily="34" charset="0"/>
                        <a:ea typeface="Calibri" panose="020F0502020204030204" pitchFamily="34" charset="0"/>
                        <a:cs typeface="Mangal" panose="02040503050203030202" pitchFamily="18" charset="0"/>
                      </a:endParaRPr>
                    </a:p>
                  </a:txBody>
                  <a:tcPr marL="66596" marR="6659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US" sz="1100">
                          <a:effectLst/>
                        </a:rPr>
                        <a:t>Katyayan School</a:t>
                      </a:r>
                      <a:endParaRPr lang="en-IN" sz="1100">
                        <a:effectLst/>
                        <a:latin typeface="Calibri" panose="020F0502020204030204" pitchFamily="34" charset="0"/>
                        <a:ea typeface="Calibri" panose="020F0502020204030204" pitchFamily="34" charset="0"/>
                        <a:cs typeface="Mangal" panose="02040503050203030202" pitchFamily="18" charset="0"/>
                      </a:endParaRPr>
                    </a:p>
                  </a:txBody>
                  <a:tcPr marL="66596" marR="6659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US" sz="1100">
                          <a:effectLst/>
                        </a:rPr>
                        <a:t>30</a:t>
                      </a:r>
                      <a:endParaRPr lang="en-IN" sz="1100">
                        <a:effectLst/>
                        <a:latin typeface="Calibri" panose="020F0502020204030204" pitchFamily="34" charset="0"/>
                        <a:ea typeface="Calibri" panose="020F0502020204030204" pitchFamily="34" charset="0"/>
                        <a:cs typeface="Mangal" panose="02040503050203030202" pitchFamily="18" charset="0"/>
                      </a:endParaRPr>
                    </a:p>
                  </a:txBody>
                  <a:tcPr marL="66596" marR="6659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US" sz="1100">
                          <a:effectLst/>
                        </a:rPr>
                        <a:t>Mr. Yogesh K. Jha</a:t>
                      </a:r>
                      <a:endParaRPr lang="en-IN" sz="1100">
                        <a:effectLst/>
                        <a:latin typeface="Calibri" panose="020F0502020204030204" pitchFamily="34" charset="0"/>
                        <a:ea typeface="Calibri" panose="020F0502020204030204" pitchFamily="34" charset="0"/>
                        <a:cs typeface="Mangal" panose="02040503050203030202" pitchFamily="18" charset="0"/>
                      </a:endParaRPr>
                    </a:p>
                  </a:txBody>
                  <a:tcPr marL="66596" marR="6659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48396">
                <a:tc>
                  <a:txBody>
                    <a:bodyPr/>
                    <a:lstStyle/>
                    <a:p>
                      <a:pPr marR="0" algn="ctr" rtl="0">
                        <a:lnSpc>
                          <a:spcPct val="107000"/>
                        </a:lnSpc>
                        <a:spcBef>
                          <a:spcPts val="0"/>
                        </a:spcBef>
                        <a:spcAft>
                          <a:spcPts val="0"/>
                        </a:spcAft>
                        <a:buClr>
                          <a:srgbClr val="000000"/>
                        </a:buClr>
                        <a:buFont typeface="Arial"/>
                      </a:pPr>
                      <a:r>
                        <a:rPr lang="en-US" sz="1000" b="0" i="0" u="none" strike="noStrike" cap="none" dirty="0">
                          <a:solidFill>
                            <a:schemeClr val="dk1"/>
                          </a:solidFill>
                          <a:effectLst/>
                          <a:latin typeface="Verdana" panose="020B0604030504040204" pitchFamily="34" charset="0"/>
                          <a:ea typeface="Verdana" panose="020B0604030504040204" pitchFamily="34" charset="0"/>
                          <a:cs typeface="Mangal" panose="02040503050203030202" pitchFamily="18" charset="0"/>
                          <a:sym typeface="Arial"/>
                        </a:rPr>
                        <a:t>5</a:t>
                      </a:r>
                      <a:endParaRPr lang="en-IN" sz="1000" b="0" i="0" u="none" strike="noStrike" cap="none" dirty="0">
                        <a:solidFill>
                          <a:schemeClr val="dk1"/>
                        </a:solidFill>
                        <a:effectLst/>
                        <a:latin typeface="Verdana" panose="020B0604030504040204" pitchFamily="34" charset="0"/>
                        <a:ea typeface="Verdana" panose="020B0604030504040204" pitchFamily="34" charset="0"/>
                        <a:cs typeface="Mangal" panose="02040503050203030202" pitchFamily="18" charset="0"/>
                        <a:sym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US" sz="1100" dirty="0">
                          <a:effectLst/>
                        </a:rPr>
                        <a:t>10 June 2021</a:t>
                      </a:r>
                      <a:endParaRPr lang="en-IN" sz="1100" dirty="0">
                        <a:effectLst/>
                        <a:latin typeface="Calibri" panose="020F0502020204030204" pitchFamily="34" charset="0"/>
                        <a:ea typeface="Calibri" panose="020F0502020204030204" pitchFamily="34" charset="0"/>
                        <a:cs typeface="Mangal" panose="02040503050203030202" pitchFamily="18" charset="0"/>
                      </a:endParaRPr>
                    </a:p>
                  </a:txBody>
                  <a:tcPr marL="66596" marR="6659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US" sz="1100" dirty="0">
                          <a:effectLst/>
                        </a:rPr>
                        <a:t>Students (Class </a:t>
                      </a:r>
                      <a:r>
                        <a:rPr lang="en-US" sz="1100" dirty="0" smtClean="0">
                          <a:effectLst/>
                        </a:rPr>
                        <a:t>9 to 12</a:t>
                      </a:r>
                      <a:r>
                        <a:rPr lang="en-US" sz="1100" dirty="0">
                          <a:effectLst/>
                        </a:rPr>
                        <a:t>)</a:t>
                      </a:r>
                      <a:endParaRPr lang="en-IN" sz="1100" dirty="0">
                        <a:effectLst/>
                        <a:latin typeface="Calibri" panose="020F0502020204030204" pitchFamily="34" charset="0"/>
                        <a:ea typeface="Calibri" panose="020F0502020204030204" pitchFamily="34" charset="0"/>
                        <a:cs typeface="Mangal" panose="02040503050203030202" pitchFamily="18" charset="0"/>
                      </a:endParaRPr>
                    </a:p>
                  </a:txBody>
                  <a:tcPr marL="66596" marR="6659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US" sz="1100">
                          <a:effectLst/>
                        </a:rPr>
                        <a:t>Katyayan School</a:t>
                      </a:r>
                      <a:endParaRPr lang="en-IN" sz="1100">
                        <a:effectLst/>
                        <a:latin typeface="Calibri" panose="020F0502020204030204" pitchFamily="34" charset="0"/>
                        <a:ea typeface="Calibri" panose="020F0502020204030204" pitchFamily="34" charset="0"/>
                        <a:cs typeface="Mangal" panose="02040503050203030202" pitchFamily="18" charset="0"/>
                      </a:endParaRPr>
                    </a:p>
                  </a:txBody>
                  <a:tcPr marL="66596" marR="6659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US" sz="1100">
                          <a:effectLst/>
                        </a:rPr>
                        <a:t>27</a:t>
                      </a:r>
                      <a:endParaRPr lang="en-IN" sz="1100">
                        <a:effectLst/>
                        <a:latin typeface="Calibri" panose="020F0502020204030204" pitchFamily="34" charset="0"/>
                        <a:ea typeface="Calibri" panose="020F0502020204030204" pitchFamily="34" charset="0"/>
                        <a:cs typeface="Mangal" panose="02040503050203030202" pitchFamily="18" charset="0"/>
                      </a:endParaRPr>
                    </a:p>
                  </a:txBody>
                  <a:tcPr marL="66596" marR="6659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US" sz="1100">
                          <a:effectLst/>
                        </a:rPr>
                        <a:t>Mr. Sanjay K Singh</a:t>
                      </a:r>
                      <a:endParaRPr lang="en-IN" sz="1100">
                        <a:effectLst/>
                        <a:latin typeface="Calibri" panose="020F0502020204030204" pitchFamily="34" charset="0"/>
                        <a:ea typeface="Calibri" panose="020F0502020204030204" pitchFamily="34" charset="0"/>
                        <a:cs typeface="Mangal" panose="02040503050203030202" pitchFamily="18" charset="0"/>
                      </a:endParaRPr>
                    </a:p>
                  </a:txBody>
                  <a:tcPr marL="66596" marR="6659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22594">
                <a:tc>
                  <a:txBody>
                    <a:bodyPr/>
                    <a:lstStyle/>
                    <a:p>
                      <a:pPr marR="0" algn="ctr" rtl="0">
                        <a:lnSpc>
                          <a:spcPct val="107000"/>
                        </a:lnSpc>
                        <a:spcBef>
                          <a:spcPts val="0"/>
                        </a:spcBef>
                        <a:spcAft>
                          <a:spcPts val="0"/>
                        </a:spcAft>
                        <a:buClr>
                          <a:srgbClr val="000000"/>
                        </a:buClr>
                        <a:buFont typeface="Arial"/>
                      </a:pPr>
                      <a:r>
                        <a:rPr lang="en-US" sz="1000" b="0" i="0" u="none" strike="noStrike" cap="none" dirty="0">
                          <a:solidFill>
                            <a:schemeClr val="dk1"/>
                          </a:solidFill>
                          <a:effectLst/>
                          <a:latin typeface="Verdana" panose="020B0604030504040204" pitchFamily="34" charset="0"/>
                          <a:ea typeface="Verdana" panose="020B0604030504040204" pitchFamily="34" charset="0"/>
                          <a:cs typeface="Mangal" panose="02040503050203030202" pitchFamily="18" charset="0"/>
                          <a:sym typeface="Arial"/>
                        </a:rPr>
                        <a:t>6</a:t>
                      </a:r>
                      <a:endParaRPr lang="en-IN" sz="1000" b="0" i="0" u="none" strike="noStrike" cap="none" dirty="0">
                        <a:solidFill>
                          <a:schemeClr val="dk1"/>
                        </a:solidFill>
                        <a:effectLst/>
                        <a:latin typeface="Verdana" panose="020B0604030504040204" pitchFamily="34" charset="0"/>
                        <a:ea typeface="Verdana" panose="020B0604030504040204" pitchFamily="34" charset="0"/>
                        <a:cs typeface="Mangal" panose="02040503050203030202" pitchFamily="18" charset="0"/>
                        <a:sym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US" sz="1100" dirty="0" smtClean="0">
                          <a:effectLst/>
                        </a:rPr>
                        <a:t>13 </a:t>
                      </a:r>
                      <a:r>
                        <a:rPr lang="en-US" sz="1100" dirty="0">
                          <a:effectLst/>
                        </a:rPr>
                        <a:t>June </a:t>
                      </a:r>
                      <a:r>
                        <a:rPr lang="en-US" sz="1100" dirty="0" smtClean="0">
                          <a:effectLst/>
                        </a:rPr>
                        <a:t>2021</a:t>
                      </a:r>
                      <a:endParaRPr lang="en-IN" sz="1100" dirty="0">
                        <a:effectLst/>
                        <a:latin typeface="Calibri" panose="020F0502020204030204" pitchFamily="34" charset="0"/>
                        <a:ea typeface="Calibri" panose="020F0502020204030204" pitchFamily="34" charset="0"/>
                        <a:cs typeface="Mangal" panose="02040503050203030202" pitchFamily="18" charset="0"/>
                      </a:endParaRPr>
                    </a:p>
                  </a:txBody>
                  <a:tcPr marL="66596" marR="6659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US" sz="1100">
                          <a:effectLst/>
                        </a:rPr>
                        <a:t>Students (Class 9 to 12)</a:t>
                      </a:r>
                      <a:endParaRPr lang="en-IN" sz="1100">
                        <a:effectLst/>
                        <a:latin typeface="Calibri" panose="020F0502020204030204" pitchFamily="34" charset="0"/>
                        <a:ea typeface="Calibri" panose="020F0502020204030204" pitchFamily="34" charset="0"/>
                        <a:cs typeface="Mangal" panose="02040503050203030202" pitchFamily="18" charset="0"/>
                      </a:endParaRPr>
                    </a:p>
                  </a:txBody>
                  <a:tcPr marL="66596" marR="6659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US" sz="1100">
                          <a:effectLst/>
                        </a:rPr>
                        <a:t>SN Sen Balika Intermediate College</a:t>
                      </a:r>
                      <a:endParaRPr lang="en-IN" sz="1100">
                        <a:effectLst/>
                        <a:latin typeface="Calibri" panose="020F0502020204030204" pitchFamily="34" charset="0"/>
                        <a:ea typeface="Calibri" panose="020F0502020204030204" pitchFamily="34" charset="0"/>
                        <a:cs typeface="Mangal" panose="02040503050203030202" pitchFamily="18" charset="0"/>
                      </a:endParaRPr>
                    </a:p>
                  </a:txBody>
                  <a:tcPr marL="66596" marR="6659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US" sz="1100">
                          <a:effectLst/>
                        </a:rPr>
                        <a:t>44</a:t>
                      </a:r>
                      <a:endParaRPr lang="en-IN" sz="1100">
                        <a:effectLst/>
                        <a:latin typeface="Calibri" panose="020F0502020204030204" pitchFamily="34" charset="0"/>
                        <a:ea typeface="Calibri" panose="020F0502020204030204" pitchFamily="34" charset="0"/>
                        <a:cs typeface="Mangal" panose="02040503050203030202" pitchFamily="18" charset="0"/>
                      </a:endParaRPr>
                    </a:p>
                  </a:txBody>
                  <a:tcPr marL="66596" marR="6659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US" sz="1100" dirty="0">
                          <a:effectLst/>
                        </a:rPr>
                        <a:t>Mrs. Smita Fangariya, Noida</a:t>
                      </a:r>
                      <a:endParaRPr lang="en-IN" sz="1100" dirty="0">
                        <a:effectLst/>
                        <a:latin typeface="Calibri" panose="020F0502020204030204" pitchFamily="34" charset="0"/>
                        <a:ea typeface="Calibri" panose="020F0502020204030204" pitchFamily="34" charset="0"/>
                        <a:cs typeface="Mangal" panose="02040503050203030202" pitchFamily="18" charset="0"/>
                      </a:endParaRPr>
                    </a:p>
                  </a:txBody>
                  <a:tcPr marL="66596" marR="6659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2" name="Rectangle 1"/>
          <p:cNvSpPr/>
          <p:nvPr/>
        </p:nvSpPr>
        <p:spPr>
          <a:xfrm>
            <a:off x="296139" y="5877428"/>
            <a:ext cx="2476960" cy="287451"/>
          </a:xfrm>
          <a:prstGeom prst="rect">
            <a:avLst/>
          </a:prstGeom>
        </p:spPr>
        <p:txBody>
          <a:bodyPr wrap="none">
            <a:spAutoFit/>
          </a:bodyPr>
          <a:lstStyle/>
          <a:p>
            <a:pPr>
              <a:lnSpc>
                <a:spcPct val="107000"/>
              </a:lnSpc>
              <a:spcAft>
                <a:spcPts val="800"/>
              </a:spcAft>
            </a:pPr>
            <a:r>
              <a:rPr lang="en-US" sz="1300" b="1" dirty="0" smtClean="0">
                <a:solidFill>
                  <a:srgbClr val="FF0000"/>
                </a:solidFill>
                <a:latin typeface="Verdana" panose="020B0604030504040204" pitchFamily="34" charset="0"/>
                <a:ea typeface="Verdana" panose="020B0604030504040204" pitchFamily="34" charset="0"/>
              </a:rPr>
              <a:t>First Sunday Club (FSC) </a:t>
            </a:r>
            <a:endParaRPr lang="en-IN" sz="1300" b="1" dirty="0">
              <a:solidFill>
                <a:srgbClr val="FF0000"/>
              </a:solidFill>
              <a:latin typeface="Verdana" panose="020B0604030504040204" pitchFamily="34" charset="0"/>
              <a:ea typeface="Verdana" panose="020B0604030504040204" pitchFamily="34" charset="0"/>
            </a:endParaRPr>
          </a:p>
        </p:txBody>
      </p:sp>
      <p:sp>
        <p:nvSpPr>
          <p:cNvPr id="4" name="Rectangle 3"/>
          <p:cNvSpPr/>
          <p:nvPr/>
        </p:nvSpPr>
        <p:spPr>
          <a:xfrm>
            <a:off x="311427" y="6172668"/>
            <a:ext cx="6231836" cy="1260602"/>
          </a:xfrm>
          <a:prstGeom prst="rect">
            <a:avLst/>
          </a:prstGeom>
        </p:spPr>
        <p:txBody>
          <a:bodyPr wrap="square">
            <a:spAutoFit/>
          </a:bodyPr>
          <a:lstStyle/>
          <a:p>
            <a:pPr algn="just">
              <a:lnSpc>
                <a:spcPct val="107000"/>
              </a:lnSpc>
              <a:spcAft>
                <a:spcPts val="800"/>
              </a:spcAft>
            </a:pPr>
            <a:r>
              <a:rPr lang="en-US" sz="1200" dirty="0">
                <a:latin typeface="Verdana" panose="020B0604030504040204" pitchFamily="34" charset="0"/>
                <a:ea typeface="Verdana" panose="020B0604030504040204" pitchFamily="34" charset="0"/>
              </a:rPr>
              <a:t>First Sunday of every month, SGM-IAPT Anveshika conducted a First Sunday Club activity as you read in an earlier newsletter. </a:t>
            </a:r>
            <a:r>
              <a:rPr lang="en-US" sz="1200" dirty="0">
                <a:latin typeface="Verdana" panose="020B0604030504040204" pitchFamily="34" charset="0"/>
                <a:ea typeface="Verdana" panose="020B0604030504040204" pitchFamily="34" charset="0"/>
              </a:rPr>
              <a:t>On 6th June 2021 from 10.00 AM to </a:t>
            </a:r>
            <a:r>
              <a:rPr lang="en-US" sz="1200" dirty="0" smtClean="0">
                <a:latin typeface="Verdana" panose="020B0604030504040204" pitchFamily="34" charset="0"/>
                <a:ea typeface="Verdana" panose="020B0604030504040204" pitchFamily="34" charset="0"/>
              </a:rPr>
              <a:t>12.00 noon</a:t>
            </a:r>
            <a:r>
              <a:rPr lang="en-US" sz="1200" dirty="0">
                <a:latin typeface="Verdana" panose="020B0604030504040204" pitchFamily="34" charset="0"/>
                <a:ea typeface="Verdana" panose="020B0604030504040204" pitchFamily="34" charset="0"/>
              </a:rPr>
              <a:t>, we called an FSC activity online on zoom. </a:t>
            </a:r>
            <a:r>
              <a:rPr lang="en-US" sz="1200" dirty="0">
                <a:latin typeface="Verdana" panose="020B0604030504040204" pitchFamily="34" charset="0"/>
                <a:ea typeface="Verdana" panose="020B0604030504040204" pitchFamily="34" charset="0"/>
              </a:rPr>
              <a:t>Because this FSC was online so we invited some teachers from other states who actively participated in discussions and activities. </a:t>
            </a:r>
            <a:r>
              <a:rPr lang="en-US" sz="1200" dirty="0">
                <a:latin typeface="Verdana" panose="020B0604030504040204" pitchFamily="34" charset="0"/>
                <a:ea typeface="Verdana" panose="020B0604030504040204" pitchFamily="34" charset="0"/>
              </a:rPr>
              <a:t>All the teachers were very excited for the Sunday club, around 44 teachers turned up on zoom. </a:t>
            </a:r>
            <a:endParaRPr lang="en-US" sz="1200" dirty="0">
              <a:latin typeface="Verdana" panose="020B0604030504040204" pitchFamily="34" charset="0"/>
              <a:ea typeface="Verdana" panose="020B060403050404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215392" y="7180145"/>
            <a:ext cx="6276369" cy="276999"/>
          </a:xfrm>
          <a:prstGeom prst="rect">
            <a:avLst/>
          </a:prstGeom>
        </p:spPr>
        <p:txBody>
          <a:bodyPr wrap="square">
            <a:spAutoFit/>
          </a:bodyPr>
          <a:lstStyle/>
          <a:p>
            <a:pPr algn="just"/>
            <a:endParaRPr lang="en-US" sz="1200" dirty="0">
              <a:latin typeface="Verdana" panose="020B0604030504040204" pitchFamily="34" charset="0"/>
              <a:ea typeface="Verdana" panose="020B0604030504040204" pitchFamily="34" charset="0"/>
            </a:endParaRPr>
          </a:p>
        </p:txBody>
      </p:sp>
      <p:sp>
        <p:nvSpPr>
          <p:cNvPr id="2" name="Rectangle 1"/>
          <p:cNvSpPr/>
          <p:nvPr/>
        </p:nvSpPr>
        <p:spPr>
          <a:xfrm>
            <a:off x="246197" y="476326"/>
            <a:ext cx="6363515" cy="5040354"/>
          </a:xfrm>
          <a:prstGeom prst="rect">
            <a:avLst/>
          </a:prstGeom>
        </p:spPr>
        <p:txBody>
          <a:bodyPr wrap="square">
            <a:spAutoFit/>
          </a:bodyPr>
          <a:lstStyle/>
          <a:p>
            <a:pPr algn="just">
              <a:lnSpc>
                <a:spcPct val="107000"/>
              </a:lnSpc>
              <a:spcAft>
                <a:spcPts val="800"/>
              </a:spcAft>
            </a:pPr>
            <a:r>
              <a:rPr lang="en-US" sz="1200" dirty="0">
                <a:latin typeface="Verdana" panose="020B0604030504040204" pitchFamily="34" charset="0"/>
                <a:ea typeface="Verdana" panose="020B0604030504040204" pitchFamily="34" charset="0"/>
                <a:cs typeface="Mangal" panose="02040503050203030202" pitchFamily="18" charset="0"/>
              </a:rPr>
              <a:t>Mr. Amit K Bajpai, Coordinator, SGM-IAPT Anveshika welcomed all teachers and invited them to the questions. After that, the activities go started. There were many questions asked by teachers and did discussion over that but before the Q/A started resource person of this session through a question “can we see any written object in water from naked eyes, without using anything”.</a:t>
            </a:r>
            <a:endParaRPr lang="en-IN" sz="1200" dirty="0">
              <a:latin typeface="Verdana" panose="020B0604030504040204" pitchFamily="34" charset="0"/>
              <a:ea typeface="Verdana" panose="020B0604030504040204" pitchFamily="34" charset="0"/>
              <a:cs typeface="Mangal" panose="02040503050203030202" pitchFamily="18" charset="0"/>
            </a:endParaRPr>
          </a:p>
          <a:p>
            <a:pPr algn="just">
              <a:lnSpc>
                <a:spcPct val="107000"/>
              </a:lnSpc>
              <a:spcAft>
                <a:spcPts val="800"/>
              </a:spcAft>
            </a:pPr>
            <a:r>
              <a:rPr lang="en-US" sz="1200" dirty="0" smtClean="0">
                <a:latin typeface="Verdana" panose="020B0604030504040204" pitchFamily="34" charset="0"/>
                <a:ea typeface="Verdana" panose="020B0604030504040204" pitchFamily="34" charset="0"/>
                <a:cs typeface="Mangal" panose="02040503050203030202" pitchFamily="18" charset="0"/>
              </a:rPr>
              <a:t>We </a:t>
            </a:r>
            <a:r>
              <a:rPr lang="en-US" sz="1200" dirty="0">
                <a:latin typeface="Verdana" panose="020B0604030504040204" pitchFamily="34" charset="0"/>
                <a:ea typeface="Verdana" panose="020B0604030504040204" pitchFamily="34" charset="0"/>
                <a:cs typeface="Mangal" panose="02040503050203030202" pitchFamily="18" charset="0"/>
              </a:rPr>
              <a:t>had also asked them to keep some items like one bucket full of water, one leaf of a tree, and a pen then asked to write something on a leaf, like NANI (National Anveshika Network of India) or whatever you want, some of the teachers wrote HCV on the leaf. Then put the leaf in the bottom of the bucket inside the water using some weights after that these participants closed their eyes and put their heads inside the water then open their eyes inside the water, it was a little tricky but easily you could open the eyes, see the name which was written on the leaf, it was very difficult to identify what is written accurately. The words became a blur. </a:t>
            </a:r>
            <a:endParaRPr lang="en-IN" sz="1200" dirty="0">
              <a:latin typeface="Verdana" panose="020B0604030504040204" pitchFamily="34" charset="0"/>
              <a:ea typeface="Verdana" panose="020B0604030504040204" pitchFamily="34" charset="0"/>
              <a:cs typeface="Mangal" panose="02040503050203030202" pitchFamily="18" charset="0"/>
            </a:endParaRPr>
          </a:p>
          <a:p>
            <a:pPr algn="just">
              <a:lnSpc>
                <a:spcPct val="107000"/>
              </a:lnSpc>
              <a:spcAft>
                <a:spcPts val="800"/>
              </a:spcAft>
            </a:pPr>
            <a:r>
              <a:rPr lang="en-US" sz="1200" dirty="0">
                <a:latin typeface="Verdana" panose="020B0604030504040204" pitchFamily="34" charset="0"/>
                <a:ea typeface="Verdana" panose="020B0604030504040204" pitchFamily="34" charset="0"/>
                <a:cs typeface="Mangal" panose="02040503050203030202" pitchFamily="18" charset="0"/>
              </a:rPr>
              <a:t>The discussion went on and concluded that the refractive indices of water are 1.33 and cornea is about 1.376. Rays pass from the cornea into the watery fluid known as the aqueous humor which has an index of refraction of about 1.336, so there is no refraction taking place. It is like the same medium and no image creates on the retina of the eye. Mr. Bajpai again did one thing to support these discussions, he covered his face, eyes using a transparent polythene bag and put his head inside the water, opened his eyes, and see the name on the leaf,  he can and read name was written on the leaf. Due to this little air trapped inside the polythene and there was a changed in refractive indices and you can easily see the image.</a:t>
            </a:r>
            <a:endParaRPr lang="en-IN" sz="1200" dirty="0">
              <a:effectLst/>
              <a:latin typeface="Verdana" panose="020B0604030504040204" pitchFamily="34" charset="0"/>
              <a:ea typeface="Verdana" panose="020B0604030504040204" pitchFamily="34" charset="0"/>
              <a:cs typeface="Mangal" panose="02040503050203030202" pitchFamily="18" charset="0"/>
            </a:endParaRPr>
          </a:p>
        </p:txBody>
      </p:sp>
      <p:sp>
        <p:nvSpPr>
          <p:cNvPr id="4" name="Rectangle 3"/>
          <p:cNvSpPr/>
          <p:nvPr/>
        </p:nvSpPr>
        <p:spPr>
          <a:xfrm>
            <a:off x="248477" y="5827384"/>
            <a:ext cx="6361235" cy="3236784"/>
          </a:xfrm>
          <a:prstGeom prst="rect">
            <a:avLst/>
          </a:prstGeom>
        </p:spPr>
        <p:txBody>
          <a:bodyPr wrap="square">
            <a:spAutoFit/>
          </a:bodyPr>
          <a:lstStyle/>
          <a:p>
            <a:pPr algn="just">
              <a:lnSpc>
                <a:spcPct val="107000"/>
              </a:lnSpc>
              <a:spcAft>
                <a:spcPts val="800"/>
              </a:spcAft>
            </a:pPr>
            <a:r>
              <a:rPr lang="en-US" sz="1200" dirty="0" smtClean="0">
                <a:latin typeface="Verdana" panose="020B0604030504040204" pitchFamily="34" charset="0"/>
                <a:ea typeface="Verdana" panose="020B0604030504040204" pitchFamily="34" charset="0"/>
                <a:cs typeface="Mangal" panose="02040503050203030202" pitchFamily="18" charset="0"/>
              </a:rPr>
              <a:t>Vigyan </a:t>
            </a:r>
            <a:r>
              <a:rPr lang="en-US" sz="1200" dirty="0">
                <a:latin typeface="Verdana" panose="020B0604030504040204" pitchFamily="34" charset="0"/>
                <a:ea typeface="Verdana" panose="020B0604030504040204" pitchFamily="34" charset="0"/>
                <a:cs typeface="Mangal" panose="02040503050203030202" pitchFamily="18" charset="0"/>
              </a:rPr>
              <a:t>Jyoti is scheme of Department of Science of Technology, India to promote specially girls to do better in the field of Science, Technology, </a:t>
            </a:r>
            <a:r>
              <a:rPr lang="en-US" sz="1200" dirty="0" smtClean="0">
                <a:latin typeface="Verdana" panose="020B0604030504040204" pitchFamily="34" charset="0"/>
                <a:ea typeface="Verdana" panose="020B0604030504040204" pitchFamily="34" charset="0"/>
                <a:cs typeface="Mangal" panose="02040503050203030202" pitchFamily="18" charset="0"/>
              </a:rPr>
              <a:t>Engineering </a:t>
            </a:r>
            <a:r>
              <a:rPr lang="en-US" sz="1200" dirty="0">
                <a:latin typeface="Verdana" panose="020B0604030504040204" pitchFamily="34" charset="0"/>
                <a:ea typeface="Verdana" panose="020B0604030504040204" pitchFamily="34" charset="0"/>
                <a:cs typeface="Mangal" panose="02040503050203030202" pitchFamily="18" charset="0"/>
              </a:rPr>
              <a:t>and Mathematics (STEM). Vigyan Jyoti in collaboration with Jawahar Navodaya Vidyalaya, Haridwar, Uttrakhand invited Prof H. C. Verma for one hour session on 29</a:t>
            </a:r>
            <a:r>
              <a:rPr lang="en-US" sz="1200" baseline="30000" dirty="0">
                <a:latin typeface="Verdana" panose="020B0604030504040204" pitchFamily="34" charset="0"/>
                <a:ea typeface="Verdana" panose="020B0604030504040204" pitchFamily="34" charset="0"/>
                <a:cs typeface="Mangal" panose="02040503050203030202" pitchFamily="18" charset="0"/>
              </a:rPr>
              <a:t>th</a:t>
            </a:r>
            <a:r>
              <a:rPr lang="en-US" sz="1200" dirty="0">
                <a:latin typeface="Verdana" panose="020B0604030504040204" pitchFamily="34" charset="0"/>
                <a:ea typeface="Verdana" panose="020B0604030504040204" pitchFamily="34" charset="0"/>
                <a:cs typeface="Mangal" panose="02040503050203030202" pitchFamily="18" charset="0"/>
              </a:rPr>
              <a:t> June from 4 PM to 5PM for class 11 and 12 students. Prof. H. C. Verma sir interacted with the students online from Sopan Ashram.  Verma sir demonstrated Ohm’s law, Cartesian diver and other experiments. First he showed one wall clock to the students. Second hand (needle) of the clock was moving with continuous smooth velocity and he asked the question “Is needle has periodic motion?”  Students took time and answered the question, yes. In next step Verma sir told the radius of the needle by measuring it from the scale and asked about Speed and acceleration, direction of acceleration, time period, frequency etc to the students. With the help of regular wall clock he covered many topics of Physics.  Students enjoyed the session and thanks to Verma sir for this type of session which was very helpful to understand Physics from daily life.</a:t>
            </a:r>
            <a:endParaRPr lang="en-IN" sz="1200" dirty="0">
              <a:effectLst/>
              <a:latin typeface="Verdana" panose="020B0604030504040204" pitchFamily="34" charset="0"/>
              <a:ea typeface="Verdana" panose="020B0604030504040204" pitchFamily="34" charset="0"/>
              <a:cs typeface="Mangal" panose="02040503050203030202" pitchFamily="18" charset="0"/>
            </a:endParaRPr>
          </a:p>
        </p:txBody>
      </p:sp>
      <p:sp>
        <p:nvSpPr>
          <p:cNvPr id="6" name="Rectangle 5"/>
          <p:cNvSpPr/>
          <p:nvPr/>
        </p:nvSpPr>
        <p:spPr>
          <a:xfrm>
            <a:off x="259898" y="5533697"/>
            <a:ext cx="1388522" cy="287451"/>
          </a:xfrm>
          <a:prstGeom prst="rect">
            <a:avLst/>
          </a:prstGeom>
        </p:spPr>
        <p:txBody>
          <a:bodyPr wrap="none">
            <a:spAutoFit/>
          </a:bodyPr>
          <a:lstStyle/>
          <a:p>
            <a:pPr algn="just">
              <a:lnSpc>
                <a:spcPct val="107000"/>
              </a:lnSpc>
              <a:spcAft>
                <a:spcPts val="800"/>
              </a:spcAft>
            </a:pPr>
            <a:r>
              <a:rPr lang="en-US" sz="1300" b="1" dirty="0">
                <a:solidFill>
                  <a:srgbClr val="FF0000"/>
                </a:solidFill>
                <a:latin typeface="Verdana" panose="020B0604030504040204" pitchFamily="34" charset="0"/>
                <a:ea typeface="Verdana" panose="020B0604030504040204" pitchFamily="34" charset="0"/>
              </a:rPr>
              <a:t>Vigyan Jyoti </a:t>
            </a:r>
            <a:endParaRPr lang="en-IN" sz="1300" b="1" dirty="0">
              <a:solidFill>
                <a:srgbClr val="FF0000"/>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2942488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269854" y="3146730"/>
            <a:ext cx="4346785" cy="292388"/>
          </a:xfrm>
          <a:prstGeom prst="rect">
            <a:avLst/>
          </a:prstGeom>
        </p:spPr>
        <p:txBody>
          <a:bodyPr wrap="square">
            <a:spAutoFit/>
          </a:bodyPr>
          <a:lstStyle/>
          <a:p>
            <a:pPr lvl="0" algn="just"/>
            <a:r>
              <a:rPr lang="en-US" sz="1300" b="1" dirty="0" smtClean="0">
                <a:solidFill>
                  <a:srgbClr val="FF0000"/>
                </a:solidFill>
                <a:latin typeface="Verdana"/>
                <a:ea typeface="Verdana"/>
                <a:cs typeface="Verdana"/>
              </a:rPr>
              <a:t>World </a:t>
            </a:r>
            <a:r>
              <a:rPr lang="en-US" sz="1300" b="1" dirty="0">
                <a:solidFill>
                  <a:srgbClr val="FF0000"/>
                </a:solidFill>
                <a:latin typeface="Verdana"/>
                <a:ea typeface="Verdana"/>
                <a:cs typeface="Verdana"/>
              </a:rPr>
              <a:t>Environment </a:t>
            </a:r>
            <a:r>
              <a:rPr lang="en-US" sz="1300" b="1" dirty="0">
                <a:solidFill>
                  <a:srgbClr val="FF0000"/>
                </a:solidFill>
                <a:latin typeface="Verdana"/>
                <a:ea typeface="Verdana"/>
                <a:cs typeface="Verdana"/>
              </a:rPr>
              <a:t>Day</a:t>
            </a:r>
            <a:endParaRPr lang="en-IN" sz="1300" b="1" dirty="0">
              <a:solidFill>
                <a:srgbClr val="FF0000"/>
              </a:solidFill>
              <a:latin typeface="Verdana"/>
              <a:ea typeface="Verdana"/>
              <a:cs typeface="Verdana"/>
            </a:endParaRPr>
          </a:p>
        </p:txBody>
      </p:sp>
      <p:sp>
        <p:nvSpPr>
          <p:cNvPr id="24" name="Rectangle 23"/>
          <p:cNvSpPr/>
          <p:nvPr/>
        </p:nvSpPr>
        <p:spPr>
          <a:xfrm>
            <a:off x="297991" y="3394300"/>
            <a:ext cx="4393278" cy="2492990"/>
          </a:xfrm>
          <a:prstGeom prst="rect">
            <a:avLst/>
          </a:prstGeom>
        </p:spPr>
        <p:txBody>
          <a:bodyPr wrap="square">
            <a:spAutoFit/>
          </a:bodyPr>
          <a:lstStyle/>
          <a:p>
            <a:pPr algn="just"/>
            <a:r>
              <a:rPr lang="en-US" sz="1200" dirty="0"/>
              <a:t>As we know that a healthy environment plays an important role in everyone’s </a:t>
            </a:r>
            <a:r>
              <a:rPr lang="en-US" sz="1200" dirty="0" smtClean="0"/>
              <a:t>life. A </a:t>
            </a:r>
            <a:r>
              <a:rPr lang="en-US" sz="1200" dirty="0"/>
              <a:t>clean and green environment gives positive vibes to the people. To make a healthy environment we need to plant more and more trees in our nearby places. 5th June of every year whole world celebrates as World Environment Day. On this day every people should plant trees. SASK also celebrated the same on the 5th of June. Volunteers of SASK planted trees in SASK premises. Coordinator Miss Seema Verma gave a speech to the students of SASK and told them about the importance of trees in our life. She also told that we should not forget the tree after the plantation, we should water the plant on daily basis and take care of the same.</a:t>
            </a:r>
            <a:endParaRPr lang="en-IN" sz="1200" dirty="0"/>
          </a:p>
        </p:txBody>
      </p:sp>
      <p:sp>
        <p:nvSpPr>
          <p:cNvPr id="25" name="Google Shape;199;p26"/>
          <p:cNvSpPr txBox="1"/>
          <p:nvPr/>
        </p:nvSpPr>
        <p:spPr>
          <a:xfrm>
            <a:off x="276014" y="2831962"/>
            <a:ext cx="6363516" cy="281420"/>
          </a:xfrm>
          <a:prstGeom prst="rect">
            <a:avLst/>
          </a:prstGeom>
          <a:noFill/>
          <a:ln>
            <a:noFill/>
          </a:ln>
        </p:spPr>
        <p:txBody>
          <a:bodyPr spcFirstLastPara="1" wrap="square" lIns="90000" tIns="46800" rIns="90000" bIns="46800" anchor="t" anchorCtr="0">
            <a:noAutofit/>
          </a:bodyPr>
          <a:lstStyle/>
          <a:p>
            <a:pPr marL="0" marR="0" lvl="0" indent="0" algn="just" rtl="0">
              <a:lnSpc>
                <a:spcPct val="100000"/>
              </a:lnSpc>
              <a:spcBef>
                <a:spcPts val="0"/>
              </a:spcBef>
              <a:spcAft>
                <a:spcPts val="0"/>
              </a:spcAft>
              <a:buClr>
                <a:srgbClr val="2C00EB"/>
              </a:buClr>
              <a:buSzPts val="1400"/>
              <a:buFont typeface="Verdana"/>
              <a:buNone/>
            </a:pPr>
            <a:r>
              <a:rPr lang="en-US" sz="1400" b="1" i="0" u="sng" dirty="0">
                <a:solidFill>
                  <a:srgbClr val="2C00EB"/>
                </a:solidFill>
                <a:latin typeface="Verdana"/>
                <a:ea typeface="Verdana"/>
                <a:cs typeface="Verdana"/>
                <a:sym typeface="Verdana"/>
              </a:rPr>
              <a:t>Sopan Anaupacharik Shikshan Kendra (SASK)</a:t>
            </a:r>
            <a:endParaRPr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2357" t="2553" r="1892" b="3405"/>
          <a:stretch/>
        </p:blipFill>
        <p:spPr>
          <a:xfrm>
            <a:off x="4712782" y="3508503"/>
            <a:ext cx="1866922" cy="2196549"/>
          </a:xfrm>
          <a:prstGeom prst="rect">
            <a:avLst/>
          </a:prstGeom>
          <a:ln>
            <a:solidFill>
              <a:srgbClr val="FF0000"/>
            </a:solidFill>
          </a:ln>
        </p:spPr>
      </p:pic>
      <p:sp>
        <p:nvSpPr>
          <p:cNvPr id="26" name="Rectangle 25"/>
          <p:cNvSpPr/>
          <p:nvPr/>
        </p:nvSpPr>
        <p:spPr>
          <a:xfrm>
            <a:off x="263230" y="5863424"/>
            <a:ext cx="4346785" cy="292388"/>
          </a:xfrm>
          <a:prstGeom prst="rect">
            <a:avLst/>
          </a:prstGeom>
        </p:spPr>
        <p:txBody>
          <a:bodyPr wrap="square">
            <a:spAutoFit/>
          </a:bodyPr>
          <a:lstStyle/>
          <a:p>
            <a:pPr lvl="0"/>
            <a:r>
              <a:rPr lang="en-US" sz="1300" b="1" dirty="0">
                <a:solidFill>
                  <a:srgbClr val="FF0000"/>
                </a:solidFill>
                <a:latin typeface="Verdana"/>
                <a:ea typeface="Verdana"/>
                <a:cs typeface="Verdana"/>
              </a:rPr>
              <a:t>Gifted the UV sanitizer box</a:t>
            </a:r>
            <a:endParaRPr lang="en-IN" sz="1300" b="1" dirty="0">
              <a:solidFill>
                <a:srgbClr val="FF0000"/>
              </a:solidFill>
              <a:latin typeface="Verdana"/>
              <a:ea typeface="Verdana"/>
              <a:cs typeface="Verdana"/>
            </a:endParaRPr>
          </a:p>
        </p:txBody>
      </p:sp>
      <p:sp>
        <p:nvSpPr>
          <p:cNvPr id="27" name="Rectangle 26"/>
          <p:cNvSpPr/>
          <p:nvPr/>
        </p:nvSpPr>
        <p:spPr>
          <a:xfrm>
            <a:off x="265966" y="6110994"/>
            <a:ext cx="4393278" cy="1015663"/>
          </a:xfrm>
          <a:prstGeom prst="rect">
            <a:avLst/>
          </a:prstGeom>
        </p:spPr>
        <p:txBody>
          <a:bodyPr wrap="square">
            <a:spAutoFit/>
          </a:bodyPr>
          <a:lstStyle/>
          <a:p>
            <a:pPr algn="just"/>
            <a:r>
              <a:rPr lang="en-US" sz="1200" dirty="0"/>
              <a:t>In June month, Shiksha Sopan gifted the UV sanitizer to their volunteers. Seema Verma also received the same through our chief functionary Dr. H C Verma. Through this box, one can sanitize its currency, mobile phone, watch, etc by putting it in the box.  </a:t>
            </a:r>
            <a:endParaRPr lang="en-IN" sz="1200"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2782" y="6081568"/>
            <a:ext cx="1866922" cy="1071437"/>
          </a:xfrm>
          <a:prstGeom prst="rect">
            <a:avLst/>
          </a:prstGeom>
          <a:ln>
            <a:solidFill>
              <a:srgbClr val="FF0000"/>
            </a:solidFill>
          </a:ln>
        </p:spPr>
      </p:pic>
      <p:sp>
        <p:nvSpPr>
          <p:cNvPr id="28" name="Rectangle 27"/>
          <p:cNvSpPr/>
          <p:nvPr/>
        </p:nvSpPr>
        <p:spPr>
          <a:xfrm>
            <a:off x="266545" y="7138947"/>
            <a:ext cx="5299368" cy="292388"/>
          </a:xfrm>
          <a:prstGeom prst="rect">
            <a:avLst/>
          </a:prstGeom>
        </p:spPr>
        <p:txBody>
          <a:bodyPr wrap="square">
            <a:spAutoFit/>
          </a:bodyPr>
          <a:lstStyle/>
          <a:p>
            <a:pPr lvl="0"/>
            <a:r>
              <a:rPr lang="en-US" sz="1300" b="1" dirty="0">
                <a:solidFill>
                  <a:srgbClr val="FF0000"/>
                </a:solidFill>
                <a:latin typeface="Verdana"/>
                <a:ea typeface="Verdana"/>
                <a:cs typeface="Verdana"/>
              </a:rPr>
              <a:t>Distribution of stationary to the needy children</a:t>
            </a:r>
            <a:endParaRPr lang="en-IN" sz="1300" b="1" dirty="0">
              <a:solidFill>
                <a:srgbClr val="FF0000"/>
              </a:solidFill>
              <a:latin typeface="Verdana"/>
              <a:ea typeface="Verdana"/>
              <a:cs typeface="Verdana"/>
            </a:endParaRPr>
          </a:p>
        </p:txBody>
      </p:sp>
      <p:sp>
        <p:nvSpPr>
          <p:cNvPr id="29" name="Rectangle 28"/>
          <p:cNvSpPr/>
          <p:nvPr/>
        </p:nvSpPr>
        <p:spPr>
          <a:xfrm>
            <a:off x="294682" y="7386517"/>
            <a:ext cx="4393278" cy="1569660"/>
          </a:xfrm>
          <a:prstGeom prst="rect">
            <a:avLst/>
          </a:prstGeom>
        </p:spPr>
        <p:txBody>
          <a:bodyPr wrap="square">
            <a:spAutoFit/>
          </a:bodyPr>
          <a:lstStyle/>
          <a:p>
            <a:pPr lvl="0" algn="just"/>
            <a:r>
              <a:rPr lang="en-US" sz="1200" dirty="0"/>
              <a:t>In June month volunteers of SASK visited every children’s house of SASK. Where they got interacted with their parents and were asked to share their problems regarding the studies. During the interaction, volunteers got to know that many parents economically condition is not good and they are unable to provide the stationary to their children. After the visit, our volunteers distributed the stationery to these kinds of students.</a:t>
            </a:r>
            <a:endParaRPr lang="en-IN" sz="1200" dirty="0"/>
          </a:p>
        </p:txBody>
      </p:sp>
      <p:pic>
        <p:nvPicPr>
          <p:cNvPr id="30" name="Picture 29"/>
          <p:cNvPicPr>
            <a:picLocks noChangeAspect="1"/>
          </p:cNvPicPr>
          <p:nvPr/>
        </p:nvPicPr>
        <p:blipFill rotWithShape="1">
          <a:blip r:embed="rId4">
            <a:extLst>
              <a:ext uri="{28A0092B-C50C-407E-A947-70E740481C1C}">
                <a14:useLocalDpi xmlns:a14="http://schemas.microsoft.com/office/drawing/2010/main" val="0"/>
              </a:ext>
            </a:extLst>
          </a:blip>
          <a:srcRect l="4334" t="1804" r="2377" b="3499"/>
          <a:stretch/>
        </p:blipFill>
        <p:spPr>
          <a:xfrm>
            <a:off x="4712782" y="7414582"/>
            <a:ext cx="1847044" cy="1540565"/>
          </a:xfrm>
          <a:prstGeom prst="rect">
            <a:avLst/>
          </a:prstGeom>
          <a:ln>
            <a:solidFill>
              <a:srgbClr val="FF0000"/>
            </a:solidFill>
          </a:ln>
        </p:spPr>
      </p:pic>
    </p:spTree>
    <p:extLst>
      <p:ext uri="{BB962C8B-B14F-4D97-AF65-F5344CB8AC3E}">
        <p14:creationId xmlns:p14="http://schemas.microsoft.com/office/powerpoint/2010/main" val="26400251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199;p26"/>
          <p:cNvSpPr txBox="1"/>
          <p:nvPr/>
        </p:nvSpPr>
        <p:spPr>
          <a:xfrm>
            <a:off x="229485" y="3949828"/>
            <a:ext cx="6276972" cy="281420"/>
          </a:xfrm>
          <a:prstGeom prst="rect">
            <a:avLst/>
          </a:prstGeom>
          <a:noFill/>
          <a:ln>
            <a:noFill/>
          </a:ln>
        </p:spPr>
        <p:txBody>
          <a:bodyPr spcFirstLastPara="1" wrap="square" lIns="90000" tIns="46800" rIns="90000" bIns="46800" anchor="t" anchorCtr="0">
            <a:noAutofit/>
          </a:bodyPr>
          <a:lstStyle/>
          <a:p>
            <a:pPr marL="0" marR="0" lvl="0" indent="0" algn="just" rtl="0">
              <a:lnSpc>
                <a:spcPct val="100000"/>
              </a:lnSpc>
              <a:spcBef>
                <a:spcPts val="0"/>
              </a:spcBef>
              <a:spcAft>
                <a:spcPts val="0"/>
              </a:spcAft>
              <a:buClr>
                <a:srgbClr val="2C00EB"/>
              </a:buClr>
              <a:buSzPts val="1400"/>
              <a:buFont typeface="Verdana"/>
              <a:buNone/>
            </a:pPr>
            <a:r>
              <a:rPr lang="en-US" sz="1400" b="1" i="0" u="sng" dirty="0">
                <a:solidFill>
                  <a:srgbClr val="2C00EB"/>
                </a:solidFill>
                <a:latin typeface="Verdana"/>
                <a:ea typeface="Verdana"/>
                <a:cs typeface="Verdana"/>
                <a:sym typeface="Verdana"/>
              </a:rPr>
              <a:t>Barasirohi Evening center(BEC)</a:t>
            </a:r>
            <a:endParaRPr dirty="0"/>
          </a:p>
        </p:txBody>
      </p:sp>
      <p:sp>
        <p:nvSpPr>
          <p:cNvPr id="10" name="Rectangle 9"/>
          <p:cNvSpPr/>
          <p:nvPr/>
        </p:nvSpPr>
        <p:spPr>
          <a:xfrm>
            <a:off x="231825" y="721330"/>
            <a:ext cx="6477087" cy="1384995"/>
          </a:xfrm>
          <a:prstGeom prst="rect">
            <a:avLst/>
          </a:prstGeom>
        </p:spPr>
        <p:txBody>
          <a:bodyPr wrap="square">
            <a:spAutoFit/>
          </a:bodyPr>
          <a:lstStyle/>
          <a:p>
            <a:pPr algn="just"/>
            <a:r>
              <a:rPr lang="en-US" sz="1200" dirty="0">
                <a:latin typeface="Verdana" panose="020B0604030504040204" pitchFamily="34" charset="0"/>
                <a:ea typeface="Verdana" panose="020B0604030504040204" pitchFamily="34" charset="0"/>
              </a:rPr>
              <a:t>As we know that practicing Yoga is very important for our lives. If we won't make ourselves self-healthy and fit then we need to do exercise and yoga on a regular basis. To promote Yoga, the whole world celebrates International Yoga day on 21st June of every year. SASK also did the same. SASK celebrated this in community class by making sure of Covid protocol. The coordinator and volunteers of SASK taught the children about different-different Yoga and Pranayama. They also told the importance of Yoga in our life</a:t>
            </a:r>
            <a:endParaRPr lang="en-US" sz="1200" dirty="0">
              <a:latin typeface="Verdana" panose="020B0604030504040204" pitchFamily="34" charset="0"/>
              <a:ea typeface="Verdana" panose="020B0604030504040204" pitchFamily="34" charset="0"/>
            </a:endParaRPr>
          </a:p>
        </p:txBody>
      </p:sp>
      <p:sp>
        <p:nvSpPr>
          <p:cNvPr id="11" name="Rectangle 10"/>
          <p:cNvSpPr/>
          <p:nvPr/>
        </p:nvSpPr>
        <p:spPr>
          <a:xfrm>
            <a:off x="208769" y="489869"/>
            <a:ext cx="3578250" cy="292388"/>
          </a:xfrm>
          <a:prstGeom prst="rect">
            <a:avLst/>
          </a:prstGeom>
        </p:spPr>
        <p:txBody>
          <a:bodyPr wrap="square">
            <a:spAutoFit/>
          </a:bodyPr>
          <a:lstStyle/>
          <a:p>
            <a:pPr lvl="0" algn="just"/>
            <a:r>
              <a:rPr lang="en-US" sz="1300" b="1" dirty="0" smtClean="0">
                <a:solidFill>
                  <a:srgbClr val="FF0000"/>
                </a:solidFill>
                <a:latin typeface="Verdana"/>
                <a:ea typeface="Verdana"/>
                <a:cs typeface="Verdana"/>
              </a:rPr>
              <a:t>International </a:t>
            </a:r>
            <a:r>
              <a:rPr lang="en-US" sz="1300" b="1" dirty="0">
                <a:solidFill>
                  <a:srgbClr val="FF0000"/>
                </a:solidFill>
                <a:latin typeface="Verdana"/>
                <a:ea typeface="Verdana"/>
                <a:cs typeface="Verdana"/>
              </a:rPr>
              <a:t>Yoga </a:t>
            </a:r>
            <a:r>
              <a:rPr lang="en-US" sz="1300" b="1" dirty="0" smtClean="0">
                <a:solidFill>
                  <a:srgbClr val="FF0000"/>
                </a:solidFill>
                <a:latin typeface="Verdana"/>
                <a:ea typeface="Verdana"/>
                <a:cs typeface="Verdana"/>
              </a:rPr>
              <a:t>Day</a:t>
            </a:r>
            <a:endParaRPr lang="en-IN" sz="1300" b="1" dirty="0">
              <a:solidFill>
                <a:srgbClr val="FF0000"/>
              </a:solidFill>
              <a:latin typeface="Verdana"/>
              <a:ea typeface="Verdana"/>
              <a:cs typeface="Verdana"/>
            </a:endParaRPr>
          </a:p>
        </p:txBody>
      </p:sp>
      <p:sp>
        <p:nvSpPr>
          <p:cNvPr id="12" name="Rectangle 11"/>
          <p:cNvSpPr/>
          <p:nvPr/>
        </p:nvSpPr>
        <p:spPr>
          <a:xfrm>
            <a:off x="245079" y="2360341"/>
            <a:ext cx="4586898" cy="1569660"/>
          </a:xfrm>
          <a:prstGeom prst="rect">
            <a:avLst/>
          </a:prstGeom>
        </p:spPr>
        <p:txBody>
          <a:bodyPr wrap="square">
            <a:spAutoFit/>
          </a:bodyPr>
          <a:lstStyle/>
          <a:p>
            <a:pPr algn="just"/>
            <a:r>
              <a:rPr lang="en-US" sz="1200" dirty="0">
                <a:latin typeface="Verdana" panose="020B0604030504040204" pitchFamily="34" charset="0"/>
                <a:ea typeface="Verdana" panose="020B0604030504040204" pitchFamily="34" charset="0"/>
              </a:rPr>
              <a:t>In June the next edition of Baal </a:t>
            </a:r>
            <a:r>
              <a:rPr lang="en-US" sz="1200" dirty="0" smtClean="0">
                <a:latin typeface="Verdana" panose="020B0604030504040204" pitchFamily="34" charset="0"/>
                <a:ea typeface="Verdana" panose="020B0604030504040204" pitchFamily="34" charset="0"/>
              </a:rPr>
              <a:t>Akhbaar </a:t>
            </a:r>
            <a:r>
              <a:rPr lang="en-US" sz="1200" dirty="0">
                <a:latin typeface="Verdana" panose="020B0604030504040204" pitchFamily="34" charset="0"/>
                <a:ea typeface="Verdana" panose="020B0604030504040204" pitchFamily="34" charset="0"/>
              </a:rPr>
              <a:t>was prepared by Saurabh of class 6th and Ajeet of class 7th. In this edition, </a:t>
            </a:r>
            <a:r>
              <a:rPr lang="en-US" sz="1200" dirty="0" smtClean="0">
                <a:latin typeface="Verdana" panose="020B0604030504040204" pitchFamily="34" charset="0"/>
                <a:ea typeface="Verdana" panose="020B0604030504040204" pitchFamily="34" charset="0"/>
              </a:rPr>
              <a:t>Akhbaar </a:t>
            </a:r>
            <a:r>
              <a:rPr lang="en-US" sz="1200" dirty="0">
                <a:latin typeface="Verdana" panose="020B0604030504040204" pitchFamily="34" charset="0"/>
                <a:ea typeface="Verdana" panose="020B0604030504040204" pitchFamily="34" charset="0"/>
              </a:rPr>
              <a:t>was included the information regarding World Environment Day, About Vaccine for kids. Lalit of class 7th wrote the sentence on Maharana Pratap on the occasion of his birthday. Shreya of class 5th wrote a story on Onion and Shraddha of class narrate a poem on “Daughters”</a:t>
            </a:r>
            <a:endParaRPr lang="en-IN" sz="1200" dirty="0">
              <a:latin typeface="Verdana" panose="020B0604030504040204" pitchFamily="34" charset="0"/>
              <a:ea typeface="Verdana" panose="020B0604030504040204" pitchFamily="34" charset="0"/>
            </a:endParaRPr>
          </a:p>
        </p:txBody>
      </p:sp>
      <p:sp>
        <p:nvSpPr>
          <p:cNvPr id="13" name="Rectangle 12"/>
          <p:cNvSpPr/>
          <p:nvPr/>
        </p:nvSpPr>
        <p:spPr>
          <a:xfrm>
            <a:off x="222023" y="2128880"/>
            <a:ext cx="3578250" cy="292388"/>
          </a:xfrm>
          <a:prstGeom prst="rect">
            <a:avLst/>
          </a:prstGeom>
        </p:spPr>
        <p:txBody>
          <a:bodyPr wrap="square">
            <a:spAutoFit/>
          </a:bodyPr>
          <a:lstStyle/>
          <a:p>
            <a:pPr lvl="0"/>
            <a:r>
              <a:rPr lang="en-US" sz="1300" b="1" dirty="0" smtClean="0">
                <a:solidFill>
                  <a:srgbClr val="FF0000"/>
                </a:solidFill>
                <a:latin typeface="Verdana"/>
                <a:ea typeface="Verdana"/>
                <a:cs typeface="Verdana"/>
              </a:rPr>
              <a:t>Baal </a:t>
            </a:r>
            <a:r>
              <a:rPr lang="en-US" sz="1300" b="1" dirty="0">
                <a:solidFill>
                  <a:srgbClr val="FF0000"/>
                </a:solidFill>
                <a:latin typeface="Verdana"/>
                <a:ea typeface="Verdana"/>
                <a:cs typeface="Verdana"/>
              </a:rPr>
              <a:t>Akhbaar </a:t>
            </a:r>
            <a:endParaRPr lang="en-IN" sz="1300" b="1" dirty="0">
              <a:solidFill>
                <a:srgbClr val="FF0000"/>
              </a:solidFill>
              <a:latin typeface="Verdana"/>
              <a:ea typeface="Verdana"/>
              <a:cs typeface="Verdana"/>
            </a:endParaRPr>
          </a:p>
        </p:txBody>
      </p:sp>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1977" y="2438921"/>
            <a:ext cx="1701375" cy="1306415"/>
          </a:xfrm>
          <a:prstGeom prst="rect">
            <a:avLst/>
          </a:prstGeom>
          <a:ln>
            <a:solidFill>
              <a:srgbClr val="FF0000"/>
            </a:solidFill>
          </a:ln>
        </p:spPr>
      </p:pic>
      <p:sp>
        <p:nvSpPr>
          <p:cNvPr id="15" name="Rectangle 14"/>
          <p:cNvSpPr/>
          <p:nvPr/>
        </p:nvSpPr>
        <p:spPr>
          <a:xfrm>
            <a:off x="236117" y="4564375"/>
            <a:ext cx="4586898" cy="2492990"/>
          </a:xfrm>
          <a:prstGeom prst="rect">
            <a:avLst/>
          </a:prstGeom>
        </p:spPr>
        <p:txBody>
          <a:bodyPr wrap="square">
            <a:spAutoFit/>
          </a:bodyPr>
          <a:lstStyle/>
          <a:p>
            <a:pPr algn="just"/>
            <a:r>
              <a:rPr lang="en-US" sz="1200" dirty="0">
                <a:latin typeface="Verdana" panose="020B0604030504040204" pitchFamily="34" charset="0"/>
                <a:ea typeface="Verdana" panose="020B0604030504040204" pitchFamily="34" charset="0"/>
              </a:rPr>
              <a:t>On 5</a:t>
            </a:r>
            <a:r>
              <a:rPr lang="en-US" sz="1200" baseline="30000" dirty="0">
                <a:latin typeface="Verdana" panose="020B0604030504040204" pitchFamily="34" charset="0"/>
                <a:ea typeface="Verdana" panose="020B0604030504040204" pitchFamily="34" charset="0"/>
              </a:rPr>
              <a:t>th</a:t>
            </a:r>
            <a:r>
              <a:rPr lang="en-US" sz="1200" dirty="0">
                <a:latin typeface="Verdana" panose="020B0604030504040204" pitchFamily="34" charset="0"/>
                <a:ea typeface="Verdana" panose="020B0604030504040204" pitchFamily="34" charset="0"/>
              </a:rPr>
              <a:t> June, BEC celebrated World Environmental Day with full of dedication. This program was conducted through online mode due to Covid effect. In this program volunteers of BEC asked the students to do plantation on barren land at near by places and take care of those plant regularly. BEC coordinator spoke on the crisis of Oxygen during the second wave of Covid 19. Apart of it volunteers also advised to the children to spread awareness about importance of healthy and clean environment in our life. Pushpendra </a:t>
            </a:r>
            <a:r>
              <a:rPr lang="en-US" sz="1200" dirty="0" smtClean="0">
                <a:latin typeface="Verdana" panose="020B0604030504040204" pitchFamily="34" charset="0"/>
                <a:ea typeface="Verdana" panose="020B0604030504040204" pitchFamily="34" charset="0"/>
              </a:rPr>
              <a:t>Ji, </a:t>
            </a:r>
            <a:r>
              <a:rPr lang="en-US" sz="1200" dirty="0">
                <a:latin typeface="Verdana" panose="020B0604030504040204" pitchFamily="34" charset="0"/>
                <a:ea typeface="Verdana" panose="020B0604030504040204" pitchFamily="34" charset="0"/>
              </a:rPr>
              <a:t>coordinator of BEC told to children that which plant should be planted and which plant is more beneficial for us like </a:t>
            </a:r>
            <a:r>
              <a:rPr lang="en-US" sz="1200" dirty="0" err="1">
                <a:latin typeface="Verdana" panose="020B0604030504040204" pitchFamily="34" charset="0"/>
                <a:ea typeface="Verdana" panose="020B0604030504040204" pitchFamily="34" charset="0"/>
              </a:rPr>
              <a:t>Neem</a:t>
            </a:r>
            <a:r>
              <a:rPr lang="en-US" sz="1200" dirty="0">
                <a:latin typeface="Verdana" panose="020B0604030504040204" pitchFamily="34" charset="0"/>
                <a:ea typeface="Verdana" panose="020B0604030504040204" pitchFamily="34" charset="0"/>
              </a:rPr>
              <a:t>, Tulsi, </a:t>
            </a:r>
            <a:r>
              <a:rPr lang="en-US" sz="1200" dirty="0" err="1">
                <a:latin typeface="Verdana" panose="020B0604030504040204" pitchFamily="34" charset="0"/>
                <a:ea typeface="Verdana" panose="020B0604030504040204" pitchFamily="34" charset="0"/>
              </a:rPr>
              <a:t>Peepal</a:t>
            </a:r>
            <a:r>
              <a:rPr lang="en-US" sz="1200" dirty="0">
                <a:latin typeface="Verdana" panose="020B0604030504040204" pitchFamily="34" charset="0"/>
                <a:ea typeface="Verdana" panose="020B0604030504040204" pitchFamily="34" charset="0"/>
              </a:rPr>
              <a:t> etc.</a:t>
            </a:r>
            <a:endParaRPr lang="en-IN" sz="1200" dirty="0">
              <a:latin typeface="Verdana" panose="020B0604030504040204" pitchFamily="34" charset="0"/>
              <a:ea typeface="Verdana" panose="020B0604030504040204" pitchFamily="34" charset="0"/>
            </a:endParaRPr>
          </a:p>
        </p:txBody>
      </p:sp>
      <p:sp>
        <p:nvSpPr>
          <p:cNvPr id="16" name="Rectangle 15"/>
          <p:cNvSpPr/>
          <p:nvPr/>
        </p:nvSpPr>
        <p:spPr>
          <a:xfrm>
            <a:off x="234833" y="4289369"/>
            <a:ext cx="3578250" cy="292388"/>
          </a:xfrm>
          <a:prstGeom prst="rect">
            <a:avLst/>
          </a:prstGeom>
        </p:spPr>
        <p:txBody>
          <a:bodyPr wrap="square">
            <a:spAutoFit/>
          </a:bodyPr>
          <a:lstStyle/>
          <a:p>
            <a:pPr lvl="0"/>
            <a:r>
              <a:rPr lang="en-US" sz="1300" b="1" dirty="0">
                <a:solidFill>
                  <a:srgbClr val="FF0000"/>
                </a:solidFill>
                <a:latin typeface="Verdana"/>
                <a:ea typeface="Verdana"/>
                <a:cs typeface="Verdana"/>
              </a:rPr>
              <a:t>World Environment Day</a:t>
            </a:r>
            <a:endParaRPr lang="en-IN" sz="1300" b="1" dirty="0">
              <a:solidFill>
                <a:srgbClr val="FF0000"/>
              </a:solidFill>
              <a:latin typeface="Verdana"/>
              <a:ea typeface="Verdana"/>
              <a:cs typeface="Verdana"/>
            </a:endParaRPr>
          </a:p>
        </p:txBody>
      </p:sp>
      <p:sp>
        <p:nvSpPr>
          <p:cNvPr id="17" name="Rectangle 16"/>
          <p:cNvSpPr/>
          <p:nvPr/>
        </p:nvSpPr>
        <p:spPr>
          <a:xfrm>
            <a:off x="227147" y="7402982"/>
            <a:ext cx="4586898" cy="1200329"/>
          </a:xfrm>
          <a:prstGeom prst="rect">
            <a:avLst/>
          </a:prstGeom>
        </p:spPr>
        <p:txBody>
          <a:bodyPr wrap="square">
            <a:spAutoFit/>
          </a:bodyPr>
          <a:lstStyle/>
          <a:p>
            <a:pPr algn="just"/>
            <a:r>
              <a:rPr lang="en-US" sz="1200" dirty="0">
                <a:latin typeface="Verdana" panose="020B0604030504040204" pitchFamily="34" charset="0"/>
                <a:ea typeface="Verdana" panose="020B0604030504040204" pitchFamily="34" charset="0"/>
              </a:rPr>
              <a:t>BEC always focuses to develop skills among the children that’s why BEC always do various activities for enhancing the same. In the June month BEC conducted craft Classes for the students. Various activities like stone painting, paper cut painting, duck making etc. were done. </a:t>
            </a:r>
            <a:endParaRPr lang="en-IN" sz="1200" dirty="0">
              <a:latin typeface="Verdana" panose="020B0604030504040204" pitchFamily="34" charset="0"/>
              <a:ea typeface="Verdana" panose="020B0604030504040204" pitchFamily="34" charset="0"/>
            </a:endParaRPr>
          </a:p>
        </p:txBody>
      </p:sp>
      <p:sp>
        <p:nvSpPr>
          <p:cNvPr id="18" name="Rectangle 17"/>
          <p:cNvSpPr/>
          <p:nvPr/>
        </p:nvSpPr>
        <p:spPr>
          <a:xfrm>
            <a:off x="204091" y="7081878"/>
            <a:ext cx="3578250" cy="292388"/>
          </a:xfrm>
          <a:prstGeom prst="rect">
            <a:avLst/>
          </a:prstGeom>
        </p:spPr>
        <p:txBody>
          <a:bodyPr wrap="square">
            <a:spAutoFit/>
          </a:bodyPr>
          <a:lstStyle/>
          <a:p>
            <a:pPr lvl="0"/>
            <a:r>
              <a:rPr lang="en-US" sz="1300" b="1" dirty="0" smtClean="0">
                <a:solidFill>
                  <a:srgbClr val="FF0000"/>
                </a:solidFill>
                <a:latin typeface="Verdana"/>
                <a:ea typeface="Verdana"/>
                <a:cs typeface="Verdana"/>
              </a:rPr>
              <a:t>Craft Classes</a:t>
            </a:r>
            <a:endParaRPr lang="en-IN" sz="1300" b="1" dirty="0">
              <a:solidFill>
                <a:srgbClr val="FF0000"/>
              </a:solidFill>
              <a:latin typeface="Verdana"/>
              <a:ea typeface="Verdana"/>
              <a:cs typeface="Verdana"/>
            </a:endParaRPr>
          </a:p>
        </p:txBody>
      </p:sp>
      <p:grpSp>
        <p:nvGrpSpPr>
          <p:cNvPr id="21" name="Group 20"/>
          <p:cNvGrpSpPr/>
          <p:nvPr/>
        </p:nvGrpSpPr>
        <p:grpSpPr>
          <a:xfrm>
            <a:off x="4814045" y="7433240"/>
            <a:ext cx="1749756" cy="1198787"/>
            <a:chOff x="4814045" y="7596526"/>
            <a:chExt cx="1749756" cy="1198787"/>
          </a:xfrm>
        </p:grpSpPr>
        <p:pic>
          <p:nvPicPr>
            <p:cNvPr id="19" name="Picture 18"/>
            <p:cNvPicPr>
              <a:picLocks noChangeAspect="1"/>
            </p:cNvPicPr>
            <p:nvPr/>
          </p:nvPicPr>
          <p:blipFill rotWithShape="1">
            <a:blip r:embed="rId3">
              <a:extLst>
                <a:ext uri="{28A0092B-C50C-407E-A947-70E740481C1C}">
                  <a14:useLocalDpi xmlns:a14="http://schemas.microsoft.com/office/drawing/2010/main" val="0"/>
                </a:ext>
              </a:extLst>
            </a:blip>
            <a:srcRect t="19000" b="14250"/>
            <a:stretch/>
          </p:blipFill>
          <p:spPr>
            <a:xfrm>
              <a:off x="4814045" y="7596526"/>
              <a:ext cx="854572" cy="1198787"/>
            </a:xfrm>
            <a:prstGeom prst="rect">
              <a:avLst/>
            </a:prstGeom>
            <a:ln>
              <a:solidFill>
                <a:srgbClr val="FF0000"/>
              </a:solidFill>
            </a:ln>
          </p:spPr>
        </p:pic>
        <p:pic>
          <p:nvPicPr>
            <p:cNvPr id="20" name="Picture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82664" y="7601071"/>
              <a:ext cx="881137" cy="1194242"/>
            </a:xfrm>
            <a:prstGeom prst="rect">
              <a:avLst/>
            </a:prstGeom>
            <a:ln>
              <a:solidFill>
                <a:srgbClr val="FF0000"/>
              </a:solidFill>
            </a:ln>
          </p:spPr>
        </p:pic>
      </p:grpSp>
    </p:spTree>
    <p:extLst>
      <p:ext uri="{BB962C8B-B14F-4D97-AF65-F5344CB8AC3E}">
        <p14:creationId xmlns:p14="http://schemas.microsoft.com/office/powerpoint/2010/main" val="40421070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7146" y="645506"/>
            <a:ext cx="6433629" cy="1384995"/>
          </a:xfrm>
          <a:prstGeom prst="rect">
            <a:avLst/>
          </a:prstGeom>
        </p:spPr>
        <p:txBody>
          <a:bodyPr wrap="square">
            <a:spAutoFit/>
          </a:bodyPr>
          <a:lstStyle/>
          <a:p>
            <a:pPr algn="just"/>
            <a:r>
              <a:rPr lang="en-US" sz="1200" dirty="0">
                <a:latin typeface="Verdana" panose="020B0604030504040204" pitchFamily="34" charset="0"/>
                <a:ea typeface="Verdana" panose="020B0604030504040204" pitchFamily="34" charset="0"/>
              </a:rPr>
              <a:t>In June month, BEC focused on various subjects of study. These works done in both ways online and offline. The subjects which were more focused were Science, English and Current affairs. Although the classes were running in online mode due to Covid but there were some students who found problem in study online due to unavailability of device. Those students were called by Geeta </a:t>
            </a:r>
            <a:r>
              <a:rPr lang="en-US" sz="1200" dirty="0" err="1">
                <a:latin typeface="Verdana" panose="020B0604030504040204" pitchFamily="34" charset="0"/>
                <a:ea typeface="Verdana" panose="020B0604030504040204" pitchFamily="34" charset="0"/>
              </a:rPr>
              <a:t>ji</a:t>
            </a:r>
            <a:r>
              <a:rPr lang="en-US" sz="1200" dirty="0">
                <a:latin typeface="Verdana" panose="020B0604030504040204" pitchFamily="34" charset="0"/>
                <a:ea typeface="Verdana" panose="020B0604030504040204" pitchFamily="34" charset="0"/>
              </a:rPr>
              <a:t> (Coordinator BEC) at her home for teaching with proper social distancing and Covid protocol.</a:t>
            </a:r>
            <a:endParaRPr lang="en-IN" sz="1200" dirty="0">
              <a:latin typeface="Verdana" panose="020B0604030504040204" pitchFamily="34" charset="0"/>
              <a:ea typeface="Verdana" panose="020B0604030504040204" pitchFamily="34" charset="0"/>
            </a:endParaRPr>
          </a:p>
        </p:txBody>
      </p:sp>
      <p:sp>
        <p:nvSpPr>
          <p:cNvPr id="5" name="Rectangle 4"/>
          <p:cNvSpPr/>
          <p:nvPr/>
        </p:nvSpPr>
        <p:spPr>
          <a:xfrm>
            <a:off x="204091" y="467840"/>
            <a:ext cx="3847956" cy="292388"/>
          </a:xfrm>
          <a:prstGeom prst="rect">
            <a:avLst/>
          </a:prstGeom>
        </p:spPr>
        <p:txBody>
          <a:bodyPr wrap="square">
            <a:spAutoFit/>
          </a:bodyPr>
          <a:lstStyle/>
          <a:p>
            <a:r>
              <a:rPr lang="en-US" sz="1300" b="1" dirty="0" smtClean="0">
                <a:solidFill>
                  <a:srgbClr val="FF0000"/>
                </a:solidFill>
                <a:latin typeface="Verdana"/>
                <a:ea typeface="Verdana"/>
                <a:cs typeface="Verdana"/>
              </a:rPr>
              <a:t>Educational </a:t>
            </a:r>
            <a:r>
              <a:rPr lang="en-US" sz="1300" b="1" dirty="0">
                <a:solidFill>
                  <a:srgbClr val="FF0000"/>
                </a:solidFill>
                <a:latin typeface="Verdana"/>
                <a:ea typeface="Verdana"/>
                <a:cs typeface="Verdana"/>
              </a:rPr>
              <a:t>work done in June </a:t>
            </a:r>
            <a:r>
              <a:rPr lang="en-US" sz="1300" b="1" dirty="0">
                <a:solidFill>
                  <a:srgbClr val="FF0000"/>
                </a:solidFill>
                <a:latin typeface="Verdana"/>
                <a:ea typeface="Verdana"/>
                <a:cs typeface="Verdana"/>
              </a:rPr>
              <a:t>month</a:t>
            </a:r>
            <a:endParaRPr lang="en-IN" sz="1300" b="1" dirty="0">
              <a:solidFill>
                <a:srgbClr val="FF0000"/>
              </a:solidFill>
              <a:latin typeface="Verdana"/>
              <a:ea typeface="Verdana"/>
              <a:cs typeface="Verdana"/>
            </a:endParaRPr>
          </a:p>
        </p:txBody>
      </p:sp>
      <p:sp>
        <p:nvSpPr>
          <p:cNvPr id="6" name="Rectangle 5"/>
          <p:cNvSpPr/>
          <p:nvPr/>
        </p:nvSpPr>
        <p:spPr>
          <a:xfrm>
            <a:off x="227147" y="2442937"/>
            <a:ext cx="6433628" cy="830997"/>
          </a:xfrm>
          <a:prstGeom prst="rect">
            <a:avLst/>
          </a:prstGeom>
        </p:spPr>
        <p:txBody>
          <a:bodyPr wrap="square">
            <a:spAutoFit/>
          </a:bodyPr>
          <a:lstStyle/>
          <a:p>
            <a:pPr algn="just"/>
            <a:r>
              <a:rPr lang="en-US" sz="1200" dirty="0">
                <a:latin typeface="Verdana" panose="020B0604030504040204" pitchFamily="34" charset="0"/>
                <a:ea typeface="Verdana" panose="020B0604030504040204" pitchFamily="34" charset="0"/>
              </a:rPr>
              <a:t>There is a you tube channels which is running by one of our dedicated volunteer Mr. Amit Kumar Bajpai. This channel includes various videos related to science experiment. BEC children visited regularly on this channel and watch the videos. This video’s helped them to understand the science in fruitful manner.</a:t>
            </a:r>
            <a:endParaRPr lang="en-IN" sz="1200" b="1" dirty="0">
              <a:latin typeface="Verdana" panose="020B0604030504040204" pitchFamily="34" charset="0"/>
              <a:ea typeface="Verdana" panose="020B0604030504040204" pitchFamily="34" charset="0"/>
            </a:endParaRPr>
          </a:p>
        </p:txBody>
      </p:sp>
      <p:sp>
        <p:nvSpPr>
          <p:cNvPr id="7" name="Rectangle 6"/>
          <p:cNvSpPr/>
          <p:nvPr/>
        </p:nvSpPr>
        <p:spPr>
          <a:xfrm>
            <a:off x="204091" y="2008490"/>
            <a:ext cx="5380922" cy="492443"/>
          </a:xfrm>
          <a:prstGeom prst="rect">
            <a:avLst/>
          </a:prstGeom>
        </p:spPr>
        <p:txBody>
          <a:bodyPr wrap="square">
            <a:spAutoFit/>
          </a:bodyPr>
          <a:lstStyle/>
          <a:p>
            <a:pPr lvl="0"/>
            <a:r>
              <a:rPr lang="en-US" sz="1300" b="1" dirty="0">
                <a:solidFill>
                  <a:srgbClr val="FF0000"/>
                </a:solidFill>
                <a:latin typeface="Verdana"/>
                <a:ea typeface="Verdana"/>
                <a:cs typeface="Verdana"/>
              </a:rPr>
              <a:t>Attraction of BEC children towards a You tube channel </a:t>
            </a:r>
            <a:endParaRPr lang="en-US" sz="1300" b="1" dirty="0" smtClean="0">
              <a:solidFill>
                <a:srgbClr val="FF0000"/>
              </a:solidFill>
              <a:latin typeface="Verdana"/>
              <a:ea typeface="Verdana"/>
              <a:cs typeface="Verdana"/>
            </a:endParaRPr>
          </a:p>
          <a:p>
            <a:pPr lvl="0"/>
            <a:r>
              <a:rPr lang="en-US" sz="1300" b="1" dirty="0" smtClean="0">
                <a:solidFill>
                  <a:srgbClr val="FF0000"/>
                </a:solidFill>
                <a:latin typeface="Verdana"/>
                <a:ea typeface="Verdana"/>
                <a:cs typeface="Verdana"/>
              </a:rPr>
              <a:t>“</a:t>
            </a:r>
            <a:r>
              <a:rPr lang="en-US" sz="1300" b="1" dirty="0">
                <a:solidFill>
                  <a:srgbClr val="FF0000"/>
                </a:solidFill>
                <a:latin typeface="Verdana"/>
                <a:ea typeface="Verdana"/>
                <a:cs typeface="Verdana"/>
              </a:rPr>
              <a:t>Vigyan </a:t>
            </a:r>
            <a:r>
              <a:rPr lang="en-US" sz="1300" b="1" dirty="0" err="1" smtClean="0">
                <a:solidFill>
                  <a:srgbClr val="FF0000"/>
                </a:solidFill>
                <a:latin typeface="Verdana"/>
                <a:ea typeface="Verdana"/>
                <a:cs typeface="Verdana"/>
              </a:rPr>
              <a:t>Ke</a:t>
            </a:r>
            <a:r>
              <a:rPr lang="en-US" sz="1300" b="1" dirty="0" smtClean="0">
                <a:solidFill>
                  <a:srgbClr val="FF0000"/>
                </a:solidFill>
                <a:latin typeface="Verdana"/>
                <a:ea typeface="Verdana"/>
                <a:cs typeface="Verdana"/>
              </a:rPr>
              <a:t> </a:t>
            </a:r>
            <a:r>
              <a:rPr lang="en-US" sz="1300" b="1" dirty="0" err="1">
                <a:solidFill>
                  <a:srgbClr val="FF0000"/>
                </a:solidFill>
                <a:latin typeface="Verdana"/>
                <a:ea typeface="Verdana"/>
                <a:cs typeface="Verdana"/>
              </a:rPr>
              <a:t>Prayog</a:t>
            </a:r>
            <a:r>
              <a:rPr lang="en-US" sz="1300" b="1" dirty="0">
                <a:solidFill>
                  <a:srgbClr val="FF0000"/>
                </a:solidFill>
                <a:latin typeface="Verdana"/>
                <a:ea typeface="Verdana"/>
                <a:cs typeface="Verdana"/>
              </a:rPr>
              <a:t>”</a:t>
            </a:r>
            <a:endParaRPr lang="en-IN" sz="1300" b="1" dirty="0">
              <a:solidFill>
                <a:srgbClr val="FF0000"/>
              </a:solidFill>
              <a:latin typeface="Verdana"/>
              <a:ea typeface="Verdana"/>
              <a:cs typeface="Verdana"/>
            </a:endParaRPr>
          </a:p>
        </p:txBody>
      </p:sp>
      <p:sp>
        <p:nvSpPr>
          <p:cNvPr id="8" name="Rectangle 7"/>
          <p:cNvSpPr/>
          <p:nvPr/>
        </p:nvSpPr>
        <p:spPr>
          <a:xfrm>
            <a:off x="238033" y="3650609"/>
            <a:ext cx="4586898" cy="3046988"/>
          </a:xfrm>
          <a:prstGeom prst="rect">
            <a:avLst/>
          </a:prstGeom>
        </p:spPr>
        <p:txBody>
          <a:bodyPr wrap="square">
            <a:spAutoFit/>
          </a:bodyPr>
          <a:lstStyle/>
          <a:p>
            <a:pPr algn="just"/>
            <a:r>
              <a:rPr lang="en-US" sz="1200" dirty="0">
                <a:latin typeface="Verdana" panose="020B0604030504040204" pitchFamily="34" charset="0"/>
                <a:ea typeface="Verdana" panose="020B0604030504040204" pitchFamily="34" charset="0"/>
              </a:rPr>
              <a:t>In June month, SAEC did many activities to give benefits to the children. On 12th June SAEC conducted a workshop “Calculation from Cycle”. This workshop was held in the presence of Dr. H.C. Verma Sir &amp; Mr. Amit Kumar Bajpai Ji. This session was based on mathematics, in which participants got to learn how to find the radius of a circle by using different-different methods, and many activities were done in this workshop</a:t>
            </a:r>
            <a:r>
              <a:rPr lang="en-US" sz="1200" dirty="0" smtClean="0">
                <a:latin typeface="Verdana" panose="020B0604030504040204" pitchFamily="34" charset="0"/>
                <a:ea typeface="Verdana" panose="020B0604030504040204" pitchFamily="34" charset="0"/>
              </a:rPr>
              <a:t>.</a:t>
            </a:r>
          </a:p>
          <a:p>
            <a:pPr algn="just"/>
            <a:endParaRPr lang="en-US" sz="1000" dirty="0">
              <a:latin typeface="Verdana" panose="020B0604030504040204" pitchFamily="34" charset="0"/>
              <a:ea typeface="Verdana" panose="020B0604030504040204" pitchFamily="34" charset="0"/>
            </a:endParaRPr>
          </a:p>
          <a:p>
            <a:pPr algn="just"/>
            <a:r>
              <a:rPr lang="en-US" sz="1200" dirty="0" smtClean="0">
                <a:latin typeface="Verdana" panose="020B0604030504040204" pitchFamily="34" charset="0"/>
                <a:ea typeface="Verdana" panose="020B0604030504040204" pitchFamily="34" charset="0"/>
              </a:rPr>
              <a:t>Other </a:t>
            </a:r>
            <a:r>
              <a:rPr lang="en-US" sz="1200" dirty="0">
                <a:latin typeface="Verdana" panose="020B0604030504040204" pitchFamily="34" charset="0"/>
                <a:ea typeface="Verdana" panose="020B0604030504040204" pitchFamily="34" charset="0"/>
              </a:rPr>
              <a:t>than this workshop, one of the SAEC children Master </a:t>
            </a:r>
            <a:r>
              <a:rPr lang="en-US" sz="1200" dirty="0" err="1">
                <a:latin typeface="Verdana" panose="020B0604030504040204" pitchFamily="34" charset="0"/>
                <a:ea typeface="Verdana" panose="020B0604030504040204" pitchFamily="34" charset="0"/>
              </a:rPr>
              <a:t>Alok</a:t>
            </a:r>
            <a:r>
              <a:rPr lang="en-US" sz="1200" dirty="0">
                <a:latin typeface="Verdana" panose="020B0604030504040204" pitchFamily="34" charset="0"/>
                <a:ea typeface="Verdana" panose="020B0604030504040204" pitchFamily="34" charset="0"/>
              </a:rPr>
              <a:t> Kumar prepared a model with the help of Science cell volunteer Mr. Yogesh Jha. This model was based on the Solar system by which one can explain the solar eclipse and lunar eclipse with the help of this model. </a:t>
            </a:r>
            <a:endParaRPr lang="en-IN" sz="1200" dirty="0">
              <a:latin typeface="Verdana" panose="020B0604030504040204" pitchFamily="34" charset="0"/>
              <a:ea typeface="Verdana" panose="020B0604030504040204" pitchFamily="34" charset="0"/>
            </a:endParaRPr>
          </a:p>
        </p:txBody>
      </p:sp>
      <p:sp>
        <p:nvSpPr>
          <p:cNvPr id="10" name="Google Shape;199;p26"/>
          <p:cNvSpPr txBox="1"/>
          <p:nvPr/>
        </p:nvSpPr>
        <p:spPr>
          <a:xfrm>
            <a:off x="202590" y="3297326"/>
            <a:ext cx="6276972" cy="281420"/>
          </a:xfrm>
          <a:prstGeom prst="rect">
            <a:avLst/>
          </a:prstGeom>
          <a:noFill/>
          <a:ln>
            <a:noFill/>
          </a:ln>
        </p:spPr>
        <p:txBody>
          <a:bodyPr spcFirstLastPara="1" wrap="square" lIns="90000" tIns="46800" rIns="90000" bIns="46800" anchor="t" anchorCtr="0">
            <a:noAutofit/>
          </a:bodyPr>
          <a:lstStyle/>
          <a:p>
            <a:pPr marL="0" marR="0" lvl="0" indent="0" algn="just" rtl="0">
              <a:lnSpc>
                <a:spcPct val="100000"/>
              </a:lnSpc>
              <a:spcBef>
                <a:spcPts val="0"/>
              </a:spcBef>
              <a:spcAft>
                <a:spcPts val="0"/>
              </a:spcAft>
              <a:buClr>
                <a:srgbClr val="2C00EB"/>
              </a:buClr>
              <a:buSzPts val="1400"/>
              <a:buFont typeface="Verdana"/>
              <a:buNone/>
            </a:pPr>
            <a:r>
              <a:rPr lang="en-US" sz="1400" b="1" i="0" u="sng" dirty="0" smtClean="0">
                <a:solidFill>
                  <a:srgbClr val="2C00EB"/>
                </a:solidFill>
                <a:latin typeface="Verdana"/>
                <a:ea typeface="Verdana"/>
                <a:cs typeface="Verdana"/>
                <a:sym typeface="Verdana"/>
              </a:rPr>
              <a:t>Sopan Ashram </a:t>
            </a:r>
            <a:r>
              <a:rPr lang="en-US" sz="1400" b="1" i="0" u="sng" dirty="0">
                <a:solidFill>
                  <a:srgbClr val="2C00EB"/>
                </a:solidFill>
                <a:latin typeface="Verdana"/>
                <a:ea typeface="Verdana"/>
                <a:cs typeface="Verdana"/>
                <a:sym typeface="Verdana"/>
              </a:rPr>
              <a:t>Evening </a:t>
            </a:r>
            <a:r>
              <a:rPr lang="en-US" sz="1400" b="1" i="0" u="sng" dirty="0" smtClean="0">
                <a:solidFill>
                  <a:srgbClr val="2C00EB"/>
                </a:solidFill>
                <a:latin typeface="Verdana"/>
                <a:ea typeface="Verdana"/>
                <a:cs typeface="Verdana"/>
                <a:sym typeface="Verdana"/>
              </a:rPr>
              <a:t>center(SAEC</a:t>
            </a:r>
            <a:r>
              <a:rPr lang="en-US" sz="1400" b="1" i="0" u="sng" dirty="0">
                <a:solidFill>
                  <a:srgbClr val="2C00EB"/>
                </a:solidFill>
                <a:latin typeface="Verdana"/>
                <a:ea typeface="Verdana"/>
                <a:cs typeface="Verdana"/>
                <a:sym typeface="Verdana"/>
              </a:rPr>
              <a:t>)</a:t>
            </a:r>
            <a:endParaRPr dirty="0"/>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24931" y="5544511"/>
            <a:ext cx="1764016" cy="992259"/>
          </a:xfrm>
          <a:prstGeom prst="rect">
            <a:avLst/>
          </a:prstGeom>
          <a:ln>
            <a:solidFill>
              <a:srgbClr val="FF0000"/>
            </a:solidFill>
          </a:ln>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4931" y="3737370"/>
            <a:ext cx="1764016" cy="1378920"/>
          </a:xfrm>
          <a:prstGeom prst="rect">
            <a:avLst/>
          </a:prstGeom>
          <a:ln>
            <a:solidFill>
              <a:srgbClr val="FF0000"/>
            </a:solidFill>
          </a:ln>
        </p:spPr>
      </p:pic>
      <p:sp>
        <p:nvSpPr>
          <p:cNvPr id="13" name="Google Shape;199;p26">
            <a:extLst>
              <a:ext uri="{FF2B5EF4-FFF2-40B4-BE49-F238E27FC236}">
                <a16:creationId xmlns:a16="http://schemas.microsoft.com/office/drawing/2014/main" xmlns="" id="{27AE672A-7920-8846-82C0-488AEB8F36E6}"/>
              </a:ext>
            </a:extLst>
          </p:cNvPr>
          <p:cNvSpPr txBox="1"/>
          <p:nvPr/>
        </p:nvSpPr>
        <p:spPr>
          <a:xfrm>
            <a:off x="236561" y="6564782"/>
            <a:ext cx="6276972" cy="281420"/>
          </a:xfrm>
          <a:prstGeom prst="rect">
            <a:avLst/>
          </a:prstGeom>
          <a:noFill/>
          <a:ln>
            <a:noFill/>
          </a:ln>
        </p:spPr>
        <p:txBody>
          <a:bodyPr spcFirstLastPara="1" wrap="square" lIns="90000" tIns="46800" rIns="90000" bIns="46800" anchor="t" anchorCtr="0">
            <a:noAutofit/>
          </a:bodyPr>
          <a:lstStyle/>
          <a:p>
            <a:pPr marL="0" marR="0" lvl="0" indent="0" algn="l" rtl="0">
              <a:lnSpc>
                <a:spcPct val="100000"/>
              </a:lnSpc>
              <a:spcBef>
                <a:spcPts val="0"/>
              </a:spcBef>
              <a:spcAft>
                <a:spcPts val="0"/>
              </a:spcAft>
              <a:buClr>
                <a:srgbClr val="2C00EB"/>
              </a:buClr>
              <a:buSzPts val="1400"/>
              <a:buFont typeface="Verdana"/>
              <a:buNone/>
            </a:pPr>
            <a:r>
              <a:rPr lang="en-US" b="1" u="sng" dirty="0" smtClean="0">
                <a:solidFill>
                  <a:srgbClr val="2C00EB"/>
                </a:solidFill>
                <a:latin typeface="Verdana"/>
                <a:ea typeface="Verdana"/>
                <a:cs typeface="Verdana"/>
                <a:sym typeface="Verdana"/>
              </a:rPr>
              <a:t>Sopan Library</a:t>
            </a:r>
            <a:endParaRPr dirty="0"/>
          </a:p>
        </p:txBody>
      </p:sp>
      <p:sp>
        <p:nvSpPr>
          <p:cNvPr id="15" name="Rectangle 14"/>
          <p:cNvSpPr/>
          <p:nvPr/>
        </p:nvSpPr>
        <p:spPr>
          <a:xfrm>
            <a:off x="218675" y="6820216"/>
            <a:ext cx="6433628" cy="276999"/>
          </a:xfrm>
          <a:prstGeom prst="rect">
            <a:avLst/>
          </a:prstGeom>
        </p:spPr>
        <p:txBody>
          <a:bodyPr wrap="square">
            <a:spAutoFit/>
          </a:bodyPr>
          <a:lstStyle/>
          <a:p>
            <a:pPr algn="just"/>
            <a:r>
              <a:rPr lang="en-US" sz="1200" dirty="0" smtClean="0">
                <a:latin typeface="Verdana" panose="020B0604030504040204" pitchFamily="34" charset="0"/>
                <a:ea typeface="Verdana" panose="020B0604030504040204" pitchFamily="34" charset="0"/>
              </a:rPr>
              <a:t>T</a:t>
            </a:r>
            <a:endParaRPr lang="en-IN" sz="1200" b="1"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5965707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60" name="Google Shape;260;p30"/>
          <p:cNvSpPr txBox="1"/>
          <p:nvPr/>
        </p:nvSpPr>
        <p:spPr>
          <a:xfrm>
            <a:off x="178465" y="4646614"/>
            <a:ext cx="6858000" cy="582881"/>
          </a:xfrm>
          <a:prstGeom prst="rect">
            <a:avLst/>
          </a:prstGeom>
          <a:noFill/>
          <a:ln>
            <a:noFill/>
          </a:ln>
        </p:spPr>
        <p:txBody>
          <a:bodyPr spcFirstLastPara="1" wrap="square" lIns="90000" tIns="46800" rIns="90000" bIns="46800" anchor="ctr" anchorCtr="0">
            <a:noAutofit/>
          </a:bodyPr>
          <a:lstStyle/>
          <a:p>
            <a:pPr marL="0" marR="0" lvl="0" indent="0" algn="l" rtl="0">
              <a:lnSpc>
                <a:spcPct val="100000"/>
              </a:lnSpc>
              <a:spcBef>
                <a:spcPts val="0"/>
              </a:spcBef>
              <a:spcAft>
                <a:spcPts val="0"/>
              </a:spcAft>
              <a:buClr>
                <a:srgbClr val="FF0000"/>
              </a:buClr>
              <a:buSzPts val="1200"/>
              <a:buFont typeface="Verdana"/>
              <a:buNone/>
            </a:pPr>
            <a:r>
              <a:rPr lang="en-US" sz="1200" b="1" i="0" u="none" dirty="0">
                <a:solidFill>
                  <a:srgbClr val="FF0000"/>
                </a:solidFill>
                <a:latin typeface="Verdana"/>
                <a:ea typeface="Verdana"/>
                <a:cs typeface="Verdana"/>
                <a:sym typeface="Verdana"/>
              </a:rPr>
              <a:t>Web site</a:t>
            </a:r>
            <a:r>
              <a:rPr lang="en-US" sz="1200" b="0" i="0" u="none" dirty="0">
                <a:solidFill>
                  <a:srgbClr val="000000"/>
                </a:solidFill>
                <a:latin typeface="Verdana"/>
                <a:ea typeface="Verdana"/>
                <a:cs typeface="Verdana"/>
                <a:sym typeface="Verdana"/>
              </a:rPr>
              <a:t> : </a:t>
            </a:r>
            <a:r>
              <a:rPr lang="en-US" sz="1200" b="0" i="1" u="none" dirty="0">
                <a:solidFill>
                  <a:srgbClr val="000000"/>
                </a:solidFill>
                <a:latin typeface="Verdana"/>
                <a:ea typeface="Verdana"/>
                <a:cs typeface="Verdana"/>
                <a:sym typeface="Verdana"/>
              </a:rPr>
              <a:t>For more details please visit</a:t>
            </a:r>
            <a:r>
              <a:rPr lang="en-US" sz="1200" b="0" i="0" u="none" dirty="0">
                <a:solidFill>
                  <a:srgbClr val="000000"/>
                </a:solidFill>
                <a:latin typeface="Verdana"/>
                <a:ea typeface="Verdana"/>
                <a:cs typeface="Verdana"/>
                <a:sym typeface="Verdana"/>
              </a:rPr>
              <a:t> </a:t>
            </a:r>
            <a:r>
              <a:rPr lang="en-US" sz="1200" b="1" i="0" u="none" dirty="0">
                <a:solidFill>
                  <a:srgbClr val="000066"/>
                </a:solidFill>
                <a:latin typeface="Verdana"/>
                <a:ea typeface="Verdana"/>
                <a:cs typeface="Verdana"/>
                <a:sym typeface="Verdana"/>
              </a:rPr>
              <a:t>www.shiksha-sopan.org</a:t>
            </a:r>
            <a:endParaRPr dirty="0"/>
          </a:p>
        </p:txBody>
      </p:sp>
      <p:cxnSp>
        <p:nvCxnSpPr>
          <p:cNvPr id="261" name="Google Shape;261;p30"/>
          <p:cNvCxnSpPr/>
          <p:nvPr/>
        </p:nvCxnSpPr>
        <p:spPr>
          <a:xfrm>
            <a:off x="228600" y="4691140"/>
            <a:ext cx="6248400" cy="1587"/>
          </a:xfrm>
          <a:prstGeom prst="straightConnector1">
            <a:avLst/>
          </a:prstGeom>
          <a:noFill/>
          <a:ln w="28425" cap="flat" cmpd="sng">
            <a:solidFill>
              <a:srgbClr val="006600"/>
            </a:solidFill>
            <a:prstDash val="solid"/>
            <a:miter lim="800000"/>
            <a:headEnd type="none" w="med" len="med"/>
            <a:tailEnd type="none" w="med" len="med"/>
          </a:ln>
        </p:spPr>
      </p:cxnSp>
      <p:sp>
        <p:nvSpPr>
          <p:cNvPr id="262" name="Google Shape;262;p30"/>
          <p:cNvSpPr txBox="1"/>
          <p:nvPr/>
        </p:nvSpPr>
        <p:spPr>
          <a:xfrm>
            <a:off x="161925" y="7933905"/>
            <a:ext cx="6858000" cy="1141412"/>
          </a:xfrm>
          <a:prstGeom prst="rect">
            <a:avLst/>
          </a:prstGeom>
          <a:noFill/>
          <a:ln>
            <a:noFill/>
          </a:ln>
        </p:spPr>
        <p:txBody>
          <a:bodyPr spcFirstLastPara="1" wrap="square" lIns="90000" tIns="46800" rIns="90000" bIns="46800" anchor="ctr" anchorCtr="0">
            <a:noAutofit/>
          </a:bodyPr>
          <a:lstStyle/>
          <a:p>
            <a:pPr marL="0" marR="0" lvl="0" indent="0" algn="l" rtl="0">
              <a:lnSpc>
                <a:spcPct val="100000"/>
              </a:lnSpc>
              <a:spcBef>
                <a:spcPts val="0"/>
              </a:spcBef>
              <a:spcAft>
                <a:spcPts val="0"/>
              </a:spcAft>
              <a:buClr>
                <a:srgbClr val="FF0000"/>
              </a:buClr>
              <a:buSzPts val="1200"/>
              <a:buFont typeface="Verdana"/>
              <a:buNone/>
            </a:pPr>
            <a:r>
              <a:rPr lang="en-US" sz="1200" b="1" i="0" u="none" dirty="0">
                <a:solidFill>
                  <a:srgbClr val="FF0000"/>
                </a:solidFill>
                <a:latin typeface="Verdana"/>
                <a:ea typeface="Verdana"/>
                <a:cs typeface="Verdana"/>
                <a:sym typeface="Verdana"/>
              </a:rPr>
              <a:t>Email Contacts</a:t>
            </a:r>
            <a:r>
              <a:rPr lang="en-US" sz="1200" b="0" i="0" u="none" dirty="0">
                <a:solidFill>
                  <a:srgbClr val="000000"/>
                </a:solidFill>
                <a:latin typeface="Verdana"/>
                <a:ea typeface="Verdana"/>
                <a:cs typeface="Verdana"/>
                <a:sym typeface="Verdana"/>
              </a:rPr>
              <a:t> : </a:t>
            </a:r>
            <a:r>
              <a:rPr lang="en-US" sz="1000" b="1" i="0" u="none" dirty="0">
                <a:solidFill>
                  <a:schemeClr val="dk1"/>
                </a:solidFill>
                <a:latin typeface="Verdana"/>
                <a:ea typeface="Verdana"/>
                <a:cs typeface="Verdana"/>
                <a:sym typeface="Verdana"/>
              </a:rPr>
              <a:t>hcverma@iitk.ac.in,</a:t>
            </a:r>
            <a:r>
              <a:rPr lang="en-US" sz="1000" b="1" i="0" u="none" dirty="0">
                <a:solidFill>
                  <a:srgbClr val="FF99CC"/>
                </a:solidFill>
                <a:latin typeface="Verdana"/>
                <a:ea typeface="Verdana"/>
                <a:cs typeface="Verdana"/>
                <a:sym typeface="Verdana"/>
              </a:rPr>
              <a:t> </a:t>
            </a:r>
            <a:r>
              <a:rPr lang="en-US" sz="1000" b="1" i="0" u="none" dirty="0">
                <a:solidFill>
                  <a:srgbClr val="000000"/>
                </a:solidFill>
                <a:latin typeface="Verdana"/>
                <a:ea typeface="Verdana"/>
                <a:cs typeface="Verdana"/>
                <a:sym typeface="Verdana"/>
              </a:rPr>
              <a:t>samkhan@iitk.ac.in</a:t>
            </a:r>
            <a:r>
              <a:rPr lang="en-US" sz="1000" b="1" i="0" u="none" dirty="0">
                <a:solidFill>
                  <a:srgbClr val="FF99CC"/>
                </a:solidFill>
                <a:latin typeface="Verdana"/>
                <a:ea typeface="Verdana"/>
                <a:cs typeface="Verdana"/>
                <a:sym typeface="Verdana"/>
              </a:rPr>
              <a:t>, </a:t>
            </a:r>
            <a:r>
              <a:rPr lang="en-US" sz="1000" b="1" i="0" u="none" dirty="0">
                <a:solidFill>
                  <a:srgbClr val="000000"/>
                </a:solidFill>
                <a:latin typeface="Verdana"/>
                <a:ea typeface="Verdana"/>
                <a:cs typeface="Verdana"/>
                <a:sym typeface="Verdana"/>
              </a:rPr>
              <a:t>sopanbajpai@gmail.com</a:t>
            </a:r>
          </a:p>
          <a:p>
            <a:pPr marL="0" marR="0" lvl="0" indent="0" algn="l" rtl="0">
              <a:lnSpc>
                <a:spcPct val="100000"/>
              </a:lnSpc>
              <a:spcBef>
                <a:spcPts val="0"/>
              </a:spcBef>
              <a:spcAft>
                <a:spcPts val="0"/>
              </a:spcAft>
              <a:buClr>
                <a:srgbClr val="FF0000"/>
              </a:buClr>
              <a:buSzPts val="1200"/>
              <a:buFont typeface="Verdana"/>
              <a:buNone/>
            </a:pPr>
            <a:r>
              <a:rPr lang="en-US" dirty="0"/>
              <a:t>	           </a:t>
            </a:r>
            <a:r>
              <a:rPr lang="en-US" sz="1000" b="1" dirty="0">
                <a:latin typeface="Verdana"/>
                <a:ea typeface="Verdana"/>
                <a:cs typeface="Verdana"/>
                <a:sym typeface="Verdana"/>
              </a:rPr>
              <a:t>sopaniitk02@gmail.com</a:t>
            </a:r>
          </a:p>
          <a:p>
            <a:pPr marL="0" marR="0" lvl="0" indent="0" algn="l" rtl="0">
              <a:lnSpc>
                <a:spcPct val="100000"/>
              </a:lnSpc>
              <a:spcBef>
                <a:spcPts val="0"/>
              </a:spcBef>
              <a:spcAft>
                <a:spcPts val="0"/>
              </a:spcAft>
              <a:buClr>
                <a:schemeClr val="lt1"/>
              </a:buClr>
              <a:buSzPts val="300"/>
              <a:buFont typeface="Arial"/>
              <a:buNone/>
            </a:pPr>
            <a:endParaRPr sz="300" b="0" i="0" u="none" dirty="0">
              <a:solidFill>
                <a:srgbClr val="000000"/>
              </a:solidFill>
              <a:latin typeface="Verdana"/>
              <a:ea typeface="Verdana"/>
              <a:cs typeface="Verdana"/>
              <a:sym typeface="Verdana"/>
            </a:endParaRPr>
          </a:p>
          <a:p>
            <a:pPr marL="0" marR="0" lvl="0" indent="0" algn="l" rtl="0">
              <a:lnSpc>
                <a:spcPct val="100000"/>
              </a:lnSpc>
              <a:spcBef>
                <a:spcPts val="0"/>
              </a:spcBef>
              <a:spcAft>
                <a:spcPts val="0"/>
              </a:spcAft>
              <a:buClr>
                <a:srgbClr val="FF0000"/>
              </a:buClr>
              <a:buSzPts val="1200"/>
              <a:buFont typeface="Verdana"/>
              <a:buNone/>
            </a:pPr>
            <a:r>
              <a:rPr lang="en-US" sz="1200" b="1" i="0" u="none" dirty="0">
                <a:solidFill>
                  <a:srgbClr val="FF0000"/>
                </a:solidFill>
                <a:latin typeface="Verdana"/>
                <a:ea typeface="Verdana"/>
                <a:cs typeface="Verdana"/>
                <a:sym typeface="Verdana"/>
              </a:rPr>
              <a:t>Postal Contact</a:t>
            </a:r>
            <a:r>
              <a:rPr lang="en-US" sz="1200" b="0" i="0" u="none" dirty="0">
                <a:solidFill>
                  <a:srgbClr val="000000"/>
                </a:solidFill>
                <a:latin typeface="Verdana"/>
                <a:ea typeface="Verdana"/>
                <a:cs typeface="Verdana"/>
                <a:sym typeface="Verdana"/>
              </a:rPr>
              <a:t> : </a:t>
            </a:r>
            <a:r>
              <a:rPr lang="en-US" sz="1100" b="0" i="1" u="none" dirty="0" smtClean="0">
                <a:solidFill>
                  <a:srgbClr val="6767FF"/>
                </a:solidFill>
                <a:latin typeface="Verdana"/>
                <a:ea typeface="Verdana"/>
                <a:cs typeface="Verdana"/>
                <a:sym typeface="Verdana"/>
              </a:rPr>
              <a:t>Dr. </a:t>
            </a:r>
            <a:r>
              <a:rPr lang="en-US" sz="1100" b="0" i="1" u="none" dirty="0" err="1">
                <a:solidFill>
                  <a:srgbClr val="6767FF"/>
                </a:solidFill>
                <a:latin typeface="Verdana"/>
                <a:ea typeface="Verdana"/>
                <a:cs typeface="Verdana"/>
                <a:sym typeface="Verdana"/>
              </a:rPr>
              <a:t>Sameer</a:t>
            </a:r>
            <a:r>
              <a:rPr lang="en-US" sz="1100" b="0" i="1" u="none" dirty="0">
                <a:solidFill>
                  <a:srgbClr val="6767FF"/>
                </a:solidFill>
                <a:latin typeface="Verdana"/>
                <a:ea typeface="Verdana"/>
                <a:cs typeface="Verdana"/>
                <a:sym typeface="Verdana"/>
              </a:rPr>
              <a:t> </a:t>
            </a:r>
            <a:r>
              <a:rPr lang="en-US" sz="1100" b="0" i="1" u="none" dirty="0" err="1">
                <a:solidFill>
                  <a:srgbClr val="6767FF"/>
                </a:solidFill>
                <a:latin typeface="Verdana"/>
                <a:ea typeface="Verdana"/>
                <a:cs typeface="Verdana"/>
                <a:sym typeface="Verdana"/>
              </a:rPr>
              <a:t>Khandekar</a:t>
            </a:r>
            <a:r>
              <a:rPr lang="en-US" sz="1100" b="0" i="1" u="none" dirty="0">
                <a:solidFill>
                  <a:srgbClr val="6767FF"/>
                </a:solidFill>
                <a:latin typeface="Verdana"/>
                <a:ea typeface="Verdana"/>
                <a:cs typeface="Verdana"/>
                <a:sym typeface="Verdana"/>
              </a:rPr>
              <a:t>, Dept of Mech. </a:t>
            </a:r>
            <a:r>
              <a:rPr lang="en-US" sz="1100" b="0" i="1" u="none" dirty="0" err="1">
                <a:solidFill>
                  <a:srgbClr val="6767FF"/>
                </a:solidFill>
                <a:latin typeface="Verdana"/>
                <a:ea typeface="Verdana"/>
                <a:cs typeface="Verdana"/>
                <a:sym typeface="Verdana"/>
              </a:rPr>
              <a:t>Engg</a:t>
            </a:r>
            <a:r>
              <a:rPr lang="en-US" sz="1100" b="0" i="1" u="none" dirty="0">
                <a:solidFill>
                  <a:srgbClr val="6767FF"/>
                </a:solidFill>
                <a:latin typeface="Verdana"/>
                <a:ea typeface="Verdana"/>
                <a:cs typeface="Verdana"/>
                <a:sym typeface="Verdana"/>
              </a:rPr>
              <a:t>., IIT Kanpur 208016</a:t>
            </a:r>
            <a:endParaRPr dirty="0"/>
          </a:p>
          <a:p>
            <a:pPr marL="0" marR="0" lvl="0" indent="0" algn="l" rtl="0">
              <a:lnSpc>
                <a:spcPct val="100000"/>
              </a:lnSpc>
              <a:spcBef>
                <a:spcPts val="0"/>
              </a:spcBef>
              <a:spcAft>
                <a:spcPts val="0"/>
              </a:spcAft>
              <a:buClr>
                <a:schemeClr val="lt1"/>
              </a:buClr>
              <a:buSzPts val="300"/>
              <a:buFont typeface="Arial"/>
              <a:buNone/>
            </a:pPr>
            <a:endParaRPr sz="300" b="0" i="1" u="none" dirty="0">
              <a:solidFill>
                <a:srgbClr val="6767FF"/>
              </a:solidFill>
              <a:latin typeface="Verdana"/>
              <a:ea typeface="Verdana"/>
              <a:cs typeface="Verdana"/>
              <a:sym typeface="Verdana"/>
            </a:endParaRPr>
          </a:p>
          <a:p>
            <a:pPr marL="0" marR="0" lvl="0" indent="0" algn="l" rtl="0">
              <a:lnSpc>
                <a:spcPct val="100000"/>
              </a:lnSpc>
              <a:spcBef>
                <a:spcPts val="0"/>
              </a:spcBef>
              <a:spcAft>
                <a:spcPts val="0"/>
              </a:spcAft>
              <a:buClr>
                <a:srgbClr val="6767FF"/>
              </a:buClr>
              <a:buSzPts val="1100"/>
              <a:buFont typeface="Verdana"/>
              <a:buNone/>
            </a:pPr>
            <a:r>
              <a:rPr lang="en-US" sz="1100" b="0" i="1" u="none" dirty="0">
                <a:solidFill>
                  <a:srgbClr val="6767FF"/>
                </a:solidFill>
                <a:latin typeface="Verdana"/>
                <a:ea typeface="Verdana"/>
                <a:cs typeface="Verdana"/>
                <a:sym typeface="Verdana"/>
              </a:rPr>
              <a:t>                            Dr H C Verma, Dept of Physics, IIT Kanpur, Kanpur 208016</a:t>
            </a:r>
            <a:endParaRPr dirty="0"/>
          </a:p>
          <a:p>
            <a:pPr marL="0" marR="0" lvl="0" indent="0" algn="l" rtl="0">
              <a:lnSpc>
                <a:spcPct val="100000"/>
              </a:lnSpc>
              <a:spcBef>
                <a:spcPts val="0"/>
              </a:spcBef>
              <a:spcAft>
                <a:spcPts val="0"/>
              </a:spcAft>
              <a:buClr>
                <a:schemeClr val="lt1"/>
              </a:buClr>
              <a:buSzPts val="300"/>
              <a:buFont typeface="Arial"/>
              <a:buNone/>
            </a:pPr>
            <a:endParaRPr sz="300" b="0" i="0" u="none" dirty="0">
              <a:solidFill>
                <a:srgbClr val="6767FF"/>
              </a:solidFill>
              <a:latin typeface="Verdana"/>
              <a:ea typeface="Verdana"/>
              <a:cs typeface="Verdana"/>
              <a:sym typeface="Verdana"/>
            </a:endParaRPr>
          </a:p>
          <a:p>
            <a:pPr marL="0" marR="0" lvl="0" indent="0" algn="l" rtl="0">
              <a:lnSpc>
                <a:spcPct val="100000"/>
              </a:lnSpc>
              <a:spcBef>
                <a:spcPts val="0"/>
              </a:spcBef>
              <a:spcAft>
                <a:spcPts val="0"/>
              </a:spcAft>
              <a:buClr>
                <a:srgbClr val="FF0000"/>
              </a:buClr>
              <a:buSzPts val="1200"/>
              <a:buFont typeface="Verdana"/>
              <a:buNone/>
            </a:pPr>
            <a:r>
              <a:rPr lang="en-US" sz="1200" b="1" i="0" u="none" dirty="0">
                <a:solidFill>
                  <a:srgbClr val="FF0000"/>
                </a:solidFill>
                <a:latin typeface="Verdana"/>
                <a:ea typeface="Verdana"/>
                <a:cs typeface="Verdana"/>
                <a:sym typeface="Verdana"/>
              </a:rPr>
              <a:t>Phone contacts</a:t>
            </a:r>
            <a:r>
              <a:rPr lang="en-US" sz="1200" b="0" i="0" u="none" dirty="0">
                <a:solidFill>
                  <a:srgbClr val="000000"/>
                </a:solidFill>
                <a:latin typeface="Verdana"/>
                <a:ea typeface="Verdana"/>
                <a:cs typeface="Verdana"/>
                <a:sym typeface="Verdana"/>
              </a:rPr>
              <a:t> : </a:t>
            </a:r>
            <a:r>
              <a:rPr lang="en-US" sz="1200" b="0" i="1" u="none" dirty="0">
                <a:solidFill>
                  <a:srgbClr val="6767FF"/>
                </a:solidFill>
                <a:latin typeface="Verdana"/>
                <a:ea typeface="Verdana"/>
                <a:cs typeface="Verdana"/>
                <a:sym typeface="Verdana"/>
              </a:rPr>
              <a:t>Mr. </a:t>
            </a:r>
            <a:r>
              <a:rPr lang="en-US" sz="1200" b="0" i="1" u="none" dirty="0" err="1">
                <a:solidFill>
                  <a:srgbClr val="6767FF"/>
                </a:solidFill>
                <a:latin typeface="Verdana"/>
                <a:ea typeface="Verdana"/>
                <a:cs typeface="Verdana"/>
                <a:sym typeface="Verdana"/>
              </a:rPr>
              <a:t>Amit</a:t>
            </a:r>
            <a:r>
              <a:rPr lang="en-US" sz="1200" b="0" i="0" u="none" dirty="0">
                <a:solidFill>
                  <a:srgbClr val="000000"/>
                </a:solidFill>
                <a:latin typeface="Verdana"/>
                <a:ea typeface="Verdana"/>
                <a:cs typeface="Verdana"/>
                <a:sym typeface="Verdana"/>
              </a:rPr>
              <a:t>  </a:t>
            </a:r>
            <a:r>
              <a:rPr lang="en-US" sz="1200" b="1" i="0" u="none" dirty="0">
                <a:solidFill>
                  <a:srgbClr val="000000"/>
                </a:solidFill>
                <a:latin typeface="Verdana"/>
                <a:ea typeface="Verdana"/>
                <a:cs typeface="Verdana"/>
                <a:sym typeface="Verdana"/>
              </a:rPr>
              <a:t>9506611484,</a:t>
            </a:r>
            <a:r>
              <a:rPr lang="en-US" sz="1200" b="0" i="0" u="none" dirty="0">
                <a:solidFill>
                  <a:srgbClr val="000000"/>
                </a:solidFill>
                <a:latin typeface="Verdana"/>
                <a:ea typeface="Verdana"/>
                <a:cs typeface="Verdana"/>
                <a:sym typeface="Verdana"/>
              </a:rPr>
              <a:t>  </a:t>
            </a:r>
            <a:r>
              <a:rPr lang="en-US" sz="1200" b="0" i="1" u="none" dirty="0">
                <a:solidFill>
                  <a:srgbClr val="6767FF"/>
                </a:solidFill>
                <a:latin typeface="Verdana"/>
                <a:ea typeface="Verdana"/>
                <a:cs typeface="Verdana"/>
                <a:sym typeface="Verdana"/>
              </a:rPr>
              <a:t>Mr. Ranjan</a:t>
            </a:r>
            <a:r>
              <a:rPr lang="en-US" sz="1200" b="0" i="0" u="none" dirty="0">
                <a:solidFill>
                  <a:srgbClr val="000000"/>
                </a:solidFill>
                <a:latin typeface="Verdana"/>
                <a:ea typeface="Verdana"/>
                <a:cs typeface="Verdana"/>
                <a:sym typeface="Verdana"/>
              </a:rPr>
              <a:t>  </a:t>
            </a:r>
            <a:r>
              <a:rPr lang="en-US" sz="1200" b="1" i="0" u="none" dirty="0">
                <a:solidFill>
                  <a:srgbClr val="000000"/>
                </a:solidFill>
                <a:latin typeface="Verdana"/>
                <a:ea typeface="Verdana"/>
                <a:cs typeface="Verdana"/>
                <a:sym typeface="Verdana"/>
              </a:rPr>
              <a:t>9235905046</a:t>
            </a:r>
            <a:endParaRPr dirty="0"/>
          </a:p>
          <a:p>
            <a:pPr marL="0" marR="0" lvl="0" indent="0" algn="l" rtl="0">
              <a:lnSpc>
                <a:spcPct val="100000"/>
              </a:lnSpc>
              <a:spcBef>
                <a:spcPts val="0"/>
              </a:spcBef>
              <a:spcAft>
                <a:spcPts val="0"/>
              </a:spcAft>
              <a:buNone/>
            </a:pPr>
            <a:endParaRPr sz="1200" b="1" i="0" u="none" dirty="0">
              <a:solidFill>
                <a:srgbClr val="000000"/>
              </a:solidFill>
              <a:latin typeface="Verdana"/>
              <a:ea typeface="Verdana"/>
              <a:cs typeface="Verdana"/>
              <a:sym typeface="Verdana"/>
            </a:endParaRPr>
          </a:p>
        </p:txBody>
      </p:sp>
      <p:sp>
        <p:nvSpPr>
          <p:cNvPr id="263" name="Google Shape;263;p30"/>
          <p:cNvSpPr txBox="1"/>
          <p:nvPr/>
        </p:nvSpPr>
        <p:spPr>
          <a:xfrm>
            <a:off x="178465" y="5252645"/>
            <a:ext cx="6400800" cy="2340625"/>
          </a:xfrm>
          <a:prstGeom prst="rect">
            <a:avLst/>
          </a:prstGeom>
          <a:noFill/>
          <a:ln>
            <a:noFill/>
          </a:ln>
        </p:spPr>
        <p:txBody>
          <a:bodyPr spcFirstLastPara="1" wrap="square" lIns="90000" tIns="46800" rIns="90000" bIns="46800" anchor="ctr" anchorCtr="0">
            <a:noAutofit/>
          </a:bodyPr>
          <a:lstStyle/>
          <a:p>
            <a:pPr marL="0" marR="0" lvl="0" indent="0" algn="just" rtl="0">
              <a:lnSpc>
                <a:spcPct val="150000"/>
              </a:lnSpc>
              <a:spcBef>
                <a:spcPts val="0"/>
              </a:spcBef>
              <a:spcAft>
                <a:spcPts val="0"/>
              </a:spcAft>
              <a:buClr>
                <a:srgbClr val="FF0000"/>
              </a:buClr>
              <a:buSzPts val="1200"/>
              <a:buFont typeface="Verdana"/>
              <a:buNone/>
            </a:pPr>
            <a:r>
              <a:rPr lang="en-US" sz="1200" b="1" i="0" u="none" dirty="0">
                <a:solidFill>
                  <a:srgbClr val="FF0000"/>
                </a:solidFill>
                <a:latin typeface="Verdana"/>
                <a:ea typeface="Verdana"/>
                <a:cs typeface="Verdana"/>
                <a:sym typeface="Verdana"/>
              </a:rPr>
              <a:t>How to donate</a:t>
            </a:r>
            <a:r>
              <a:rPr lang="en-US" sz="1200" b="0" i="1" u="none" dirty="0">
                <a:solidFill>
                  <a:srgbClr val="6767FF"/>
                </a:solidFill>
                <a:latin typeface="Verdana"/>
                <a:ea typeface="Verdana"/>
                <a:cs typeface="Verdana"/>
                <a:sym typeface="Verdana"/>
              </a:rPr>
              <a:t>: Shiksha Sopan</a:t>
            </a:r>
            <a:endParaRPr dirty="0"/>
          </a:p>
          <a:p>
            <a:pPr marL="0" marR="0" lvl="0" indent="0" algn="just" rtl="0">
              <a:lnSpc>
                <a:spcPct val="150000"/>
              </a:lnSpc>
              <a:spcBef>
                <a:spcPts val="0"/>
              </a:spcBef>
              <a:spcAft>
                <a:spcPts val="0"/>
              </a:spcAft>
              <a:buClr>
                <a:srgbClr val="006600"/>
              </a:buClr>
              <a:buSzPts val="1100"/>
              <a:buFont typeface="Verdana"/>
              <a:buNone/>
            </a:pPr>
            <a:r>
              <a:rPr lang="en-US" sz="1100" b="0" i="1" u="none" dirty="0">
                <a:solidFill>
                  <a:srgbClr val="006600"/>
                </a:solidFill>
                <a:latin typeface="Verdana"/>
                <a:ea typeface="Verdana"/>
                <a:cs typeface="Verdana"/>
                <a:sym typeface="Verdana"/>
              </a:rPr>
              <a:t>(b) </a:t>
            </a:r>
            <a:r>
              <a:rPr lang="en-US" sz="1100" b="0" i="1" u="none" dirty="0">
                <a:solidFill>
                  <a:srgbClr val="000000"/>
                </a:solidFill>
                <a:latin typeface="Verdana"/>
                <a:ea typeface="Verdana"/>
                <a:cs typeface="Verdana"/>
                <a:sym typeface="Verdana"/>
              </a:rPr>
              <a:t>You can write </a:t>
            </a:r>
            <a:r>
              <a:rPr lang="en-US" sz="1100" b="0" i="1" u="none" dirty="0" err="1">
                <a:solidFill>
                  <a:srgbClr val="000000"/>
                </a:solidFill>
                <a:latin typeface="Verdana"/>
                <a:ea typeface="Verdana"/>
                <a:cs typeface="Verdana"/>
                <a:sym typeface="Verdana"/>
              </a:rPr>
              <a:t>cheques</a:t>
            </a:r>
            <a:r>
              <a:rPr lang="en-US" sz="1100" b="0" i="1" u="none" dirty="0">
                <a:solidFill>
                  <a:srgbClr val="000000"/>
                </a:solidFill>
                <a:latin typeface="Verdana"/>
                <a:ea typeface="Verdana"/>
                <a:cs typeface="Verdana"/>
                <a:sym typeface="Verdana"/>
              </a:rPr>
              <a:t>/draft for donations in the name of “Shiksha Sopan” </a:t>
            </a:r>
            <a:r>
              <a:rPr lang="en-US" sz="1100" b="0" i="1" u="none" dirty="0" err="1">
                <a:solidFill>
                  <a:srgbClr val="000000"/>
                </a:solidFill>
                <a:latin typeface="Verdana"/>
                <a:ea typeface="Verdana"/>
                <a:cs typeface="Verdana"/>
                <a:sym typeface="Verdana"/>
              </a:rPr>
              <a:t>payble</a:t>
            </a:r>
            <a:r>
              <a:rPr lang="en-US" sz="1100" b="0" i="1" u="none" dirty="0">
                <a:solidFill>
                  <a:srgbClr val="000000"/>
                </a:solidFill>
                <a:latin typeface="Verdana"/>
                <a:ea typeface="Verdana"/>
                <a:cs typeface="Verdana"/>
                <a:sym typeface="Verdana"/>
              </a:rPr>
              <a:t> at Kanpur and send to the address given below.</a:t>
            </a:r>
            <a:endParaRPr dirty="0"/>
          </a:p>
          <a:p>
            <a:pPr marL="0" marR="0" lvl="0" indent="0" algn="just" rtl="0">
              <a:lnSpc>
                <a:spcPct val="150000"/>
              </a:lnSpc>
              <a:spcBef>
                <a:spcPts val="0"/>
              </a:spcBef>
              <a:spcAft>
                <a:spcPts val="0"/>
              </a:spcAft>
              <a:buClr>
                <a:srgbClr val="006600"/>
              </a:buClr>
              <a:buSzPts val="1100"/>
              <a:buFont typeface="Verdana"/>
              <a:buNone/>
            </a:pPr>
            <a:r>
              <a:rPr lang="en-US" sz="1100" b="0" i="1" u="none" dirty="0">
                <a:solidFill>
                  <a:srgbClr val="006600"/>
                </a:solidFill>
                <a:latin typeface="Verdana"/>
                <a:ea typeface="Verdana"/>
                <a:cs typeface="Verdana"/>
                <a:sym typeface="Verdana"/>
              </a:rPr>
              <a:t>(c) </a:t>
            </a:r>
            <a:r>
              <a:rPr lang="en-US" sz="1100" b="0" i="1" u="none" dirty="0">
                <a:solidFill>
                  <a:srgbClr val="C00000"/>
                </a:solidFill>
                <a:latin typeface="Verdana"/>
                <a:ea typeface="Verdana"/>
                <a:cs typeface="Verdana"/>
                <a:sym typeface="Verdana"/>
              </a:rPr>
              <a:t>Online transfer can be made in State Bank of India, </a:t>
            </a:r>
            <a:r>
              <a:rPr lang="en-US" sz="1100" b="0" i="1" u="none" dirty="0" err="1">
                <a:solidFill>
                  <a:srgbClr val="C00000"/>
                </a:solidFill>
                <a:latin typeface="Verdana"/>
                <a:ea typeface="Verdana"/>
                <a:cs typeface="Verdana"/>
                <a:sym typeface="Verdana"/>
              </a:rPr>
              <a:t>IITKanpur</a:t>
            </a:r>
            <a:r>
              <a:rPr lang="en-US" sz="1100" b="0" i="1" u="none" dirty="0">
                <a:solidFill>
                  <a:srgbClr val="C00000"/>
                </a:solidFill>
                <a:latin typeface="Verdana"/>
                <a:ea typeface="Verdana"/>
                <a:cs typeface="Verdana"/>
                <a:sym typeface="Verdana"/>
              </a:rPr>
              <a:t>  branch.  Account No.  </a:t>
            </a:r>
            <a:r>
              <a:rPr lang="en-US" sz="1100" b="1" i="1" u="none" dirty="0">
                <a:solidFill>
                  <a:srgbClr val="C00000"/>
                </a:solidFill>
                <a:latin typeface="Verdana"/>
                <a:ea typeface="Verdana"/>
                <a:cs typeface="Verdana"/>
                <a:sym typeface="Verdana"/>
              </a:rPr>
              <a:t>10426002488</a:t>
            </a:r>
            <a:r>
              <a:rPr lang="en-US" sz="1100" b="0" i="1" u="none" dirty="0">
                <a:solidFill>
                  <a:srgbClr val="C00000"/>
                </a:solidFill>
                <a:latin typeface="Verdana"/>
                <a:ea typeface="Verdana"/>
                <a:cs typeface="Verdana"/>
                <a:sym typeface="Verdana"/>
              </a:rPr>
              <a:t> , Account name  “Shiksha Sopan”, </a:t>
            </a:r>
            <a:r>
              <a:rPr lang="en-US" sz="1100" b="0" i="0" u="none" dirty="0">
                <a:solidFill>
                  <a:srgbClr val="C00000"/>
                </a:solidFill>
                <a:latin typeface="Verdana"/>
                <a:ea typeface="Verdana"/>
                <a:cs typeface="Verdana"/>
                <a:sym typeface="Verdana"/>
              </a:rPr>
              <a:t>IFSC code </a:t>
            </a:r>
            <a:r>
              <a:rPr lang="en-US" sz="1100" b="1" i="0" u="none" dirty="0">
                <a:solidFill>
                  <a:srgbClr val="C00000"/>
                </a:solidFill>
                <a:latin typeface="Verdana"/>
                <a:ea typeface="Verdana"/>
                <a:cs typeface="Verdana"/>
                <a:sym typeface="Verdana"/>
              </a:rPr>
              <a:t>SBIN0001161</a:t>
            </a:r>
            <a:endParaRPr sz="1100" b="0" i="1" u="none" dirty="0">
              <a:solidFill>
                <a:srgbClr val="C00000"/>
              </a:solidFill>
              <a:latin typeface="Verdana"/>
              <a:ea typeface="Verdana"/>
              <a:cs typeface="Verdana"/>
              <a:sym typeface="Verdana"/>
            </a:endParaRPr>
          </a:p>
          <a:p>
            <a:pPr marL="0" marR="0" lvl="0" indent="0" algn="just" rtl="0">
              <a:lnSpc>
                <a:spcPct val="150000"/>
              </a:lnSpc>
              <a:spcBef>
                <a:spcPts val="0"/>
              </a:spcBef>
              <a:spcAft>
                <a:spcPts val="0"/>
              </a:spcAft>
              <a:buClr>
                <a:srgbClr val="006600"/>
              </a:buClr>
              <a:buSzPts val="1100"/>
              <a:buFont typeface="Verdana"/>
              <a:buNone/>
            </a:pPr>
            <a:r>
              <a:rPr lang="en-US" sz="1100" b="0" i="1" u="none" dirty="0">
                <a:solidFill>
                  <a:srgbClr val="006600"/>
                </a:solidFill>
                <a:latin typeface="Verdana"/>
                <a:ea typeface="Verdana"/>
                <a:cs typeface="Verdana"/>
                <a:sym typeface="Verdana"/>
              </a:rPr>
              <a:t>(d)</a:t>
            </a:r>
            <a:r>
              <a:rPr lang="en-US" sz="1100" b="0" i="0" u="none" dirty="0">
                <a:solidFill>
                  <a:srgbClr val="000000"/>
                </a:solidFill>
                <a:latin typeface="Verdana"/>
                <a:ea typeface="Verdana"/>
                <a:cs typeface="Verdana"/>
                <a:sym typeface="Verdana"/>
              </a:rPr>
              <a:t>. </a:t>
            </a:r>
            <a:r>
              <a:rPr lang="en-US" sz="1100" b="0" i="0" u="none" dirty="0">
                <a:solidFill>
                  <a:schemeClr val="dk1"/>
                </a:solidFill>
                <a:latin typeface="Verdana"/>
                <a:ea typeface="Verdana"/>
                <a:cs typeface="Verdana"/>
                <a:sym typeface="Verdana"/>
              </a:rPr>
              <a:t>People in US can use the link </a:t>
            </a:r>
            <a:r>
              <a:rPr lang="en-US" sz="1100" b="1" i="0" u="none" dirty="0">
                <a:solidFill>
                  <a:schemeClr val="dk1"/>
                </a:solidFill>
                <a:latin typeface="Verdana"/>
                <a:ea typeface="Verdana"/>
                <a:cs typeface="Verdana"/>
                <a:sym typeface="Verdana"/>
              </a:rPr>
              <a:t>http://www.iitk.ac.in/dora/donation/PayPal/</a:t>
            </a:r>
            <a:r>
              <a:rPr lang="en-US" sz="1100" b="0" i="0" u="none" dirty="0">
                <a:solidFill>
                  <a:schemeClr val="dk1"/>
                </a:solidFill>
                <a:latin typeface="Verdana"/>
                <a:ea typeface="Verdana"/>
                <a:cs typeface="Verdana"/>
                <a:sym typeface="Verdana"/>
              </a:rPr>
              <a:t> </a:t>
            </a:r>
            <a:endParaRPr dirty="0"/>
          </a:p>
          <a:p>
            <a:pPr marL="0" marR="0" lvl="0" indent="0" algn="just" rtl="0">
              <a:lnSpc>
                <a:spcPct val="150000"/>
              </a:lnSpc>
              <a:spcBef>
                <a:spcPts val="0"/>
              </a:spcBef>
              <a:spcAft>
                <a:spcPts val="0"/>
              </a:spcAft>
              <a:buClr>
                <a:schemeClr val="dk1"/>
              </a:buClr>
              <a:buSzPts val="1100"/>
              <a:buFont typeface="Verdana"/>
              <a:buNone/>
            </a:pPr>
            <a:r>
              <a:rPr lang="en-US" sz="1100" b="0" i="0" u="none" dirty="0">
                <a:solidFill>
                  <a:schemeClr val="dk1"/>
                </a:solidFill>
                <a:latin typeface="Verdana"/>
                <a:ea typeface="Verdana"/>
                <a:cs typeface="Verdana"/>
                <a:sym typeface="Verdana"/>
              </a:rPr>
              <a:t>and Choose Shiksha Sopan Charitable Contribution to donate through IIT Kanpur foundation using credit cards. All donations are 100% tax deductible in the United States. IIT Kanpur Foundation (Tax ID: 94-3370645) is Tax Exempt under 501(c)(3) classification of IRS. </a:t>
            </a:r>
            <a:endParaRPr dirty="0"/>
          </a:p>
          <a:p>
            <a:pPr marL="0" marR="0" lvl="0" indent="0" algn="just" rtl="0">
              <a:lnSpc>
                <a:spcPct val="150000"/>
              </a:lnSpc>
              <a:spcBef>
                <a:spcPts val="0"/>
              </a:spcBef>
              <a:spcAft>
                <a:spcPts val="0"/>
              </a:spcAft>
              <a:buClr>
                <a:srgbClr val="006600"/>
              </a:buClr>
              <a:buSzPts val="1100"/>
              <a:buFont typeface="Verdana"/>
              <a:buNone/>
            </a:pPr>
            <a:r>
              <a:rPr lang="en-US" sz="1100" b="0" i="1" u="none" dirty="0">
                <a:solidFill>
                  <a:srgbClr val="006600"/>
                </a:solidFill>
                <a:latin typeface="Verdana"/>
                <a:ea typeface="Verdana"/>
                <a:cs typeface="Verdana"/>
                <a:sym typeface="Verdana"/>
              </a:rPr>
              <a:t>(e)</a:t>
            </a:r>
            <a:r>
              <a:rPr lang="en-US" sz="1100" b="0" i="0" u="none" dirty="0">
                <a:solidFill>
                  <a:schemeClr val="dk1"/>
                </a:solidFill>
                <a:latin typeface="Verdana"/>
                <a:ea typeface="Verdana"/>
                <a:cs typeface="Verdana"/>
                <a:sym typeface="Verdana"/>
              </a:rPr>
              <a:t>. All donations are Tax free (up to 50%) under section 80/G. </a:t>
            </a:r>
            <a:endParaRPr dirty="0"/>
          </a:p>
        </p:txBody>
      </p:sp>
      <p:sp>
        <p:nvSpPr>
          <p:cNvPr id="12" name="Rectangle 11"/>
          <p:cNvSpPr/>
          <p:nvPr/>
        </p:nvSpPr>
        <p:spPr>
          <a:xfrm>
            <a:off x="1105476" y="4356318"/>
            <a:ext cx="4408228" cy="338554"/>
          </a:xfrm>
          <a:prstGeom prst="rect">
            <a:avLst/>
          </a:prstGeom>
        </p:spPr>
        <p:txBody>
          <a:bodyPr wrap="square">
            <a:spAutoFit/>
          </a:bodyPr>
          <a:lstStyle/>
          <a:p>
            <a:pPr algn="ctr"/>
            <a:r>
              <a:rPr lang="hi-IN" sz="1600" dirty="0">
                <a:solidFill>
                  <a:srgbClr val="FF0000"/>
                </a:solidFill>
                <a:latin typeface="Verdana" pitchFamily="34" charset="0"/>
                <a:ea typeface="Verdana" pitchFamily="34" charset="0"/>
              </a:rPr>
              <a:t>  अंधकार को </a:t>
            </a:r>
            <a:r>
              <a:rPr lang="hi-IN" sz="1600">
                <a:solidFill>
                  <a:srgbClr val="FF0000"/>
                </a:solidFill>
                <a:latin typeface="Verdana" pitchFamily="34" charset="0"/>
                <a:ea typeface="Verdana" pitchFamily="34" charset="0"/>
              </a:rPr>
              <a:t>क्यों </a:t>
            </a:r>
            <a:r>
              <a:rPr lang="hi-IN" sz="1600">
                <a:solidFill>
                  <a:srgbClr val="FF0000"/>
                </a:solidFill>
                <a:latin typeface="Verdana" pitchFamily="34" charset="0"/>
                <a:ea typeface="Verdana" pitchFamily="34" charset="0"/>
              </a:rPr>
              <a:t>धिक्कारें, </a:t>
            </a:r>
            <a:r>
              <a:rPr lang="hi-IN" sz="1600" dirty="0">
                <a:solidFill>
                  <a:srgbClr val="FF0000"/>
                </a:solidFill>
                <a:latin typeface="Verdana" pitchFamily="34" charset="0"/>
                <a:ea typeface="Verdana" pitchFamily="34" charset="0"/>
              </a:rPr>
              <a:t>अच्छा हैं एक दीप जलायें   </a:t>
            </a:r>
          </a:p>
        </p:txBody>
      </p:sp>
      <p:sp>
        <p:nvSpPr>
          <p:cNvPr id="9" name="Google Shape;199;p26">
            <a:extLst>
              <a:ext uri="{FF2B5EF4-FFF2-40B4-BE49-F238E27FC236}">
                <a16:creationId xmlns:a16="http://schemas.microsoft.com/office/drawing/2014/main" xmlns="" id="{27AE672A-7920-8846-82C0-488AEB8F36E6}"/>
              </a:ext>
            </a:extLst>
          </p:cNvPr>
          <p:cNvSpPr txBox="1"/>
          <p:nvPr/>
        </p:nvSpPr>
        <p:spPr>
          <a:xfrm>
            <a:off x="143424" y="2475371"/>
            <a:ext cx="6276972" cy="281420"/>
          </a:xfrm>
          <a:prstGeom prst="rect">
            <a:avLst/>
          </a:prstGeom>
          <a:noFill/>
          <a:ln>
            <a:noFill/>
          </a:ln>
        </p:spPr>
        <p:txBody>
          <a:bodyPr spcFirstLastPara="1" wrap="square" lIns="90000" tIns="46800" rIns="90000" bIns="46800" anchor="t" anchorCtr="0">
            <a:noAutofit/>
          </a:bodyPr>
          <a:lstStyle/>
          <a:p>
            <a:pPr marL="0" marR="0" lvl="0" indent="0" algn="l" rtl="0">
              <a:lnSpc>
                <a:spcPct val="100000"/>
              </a:lnSpc>
              <a:spcBef>
                <a:spcPts val="0"/>
              </a:spcBef>
              <a:spcAft>
                <a:spcPts val="0"/>
              </a:spcAft>
              <a:buClr>
                <a:srgbClr val="2C00EB"/>
              </a:buClr>
              <a:buSzPts val="1400"/>
              <a:buFont typeface="Verdana"/>
              <a:buNone/>
            </a:pPr>
            <a:r>
              <a:rPr lang="en-US" b="1" u="sng" dirty="0" smtClean="0">
                <a:solidFill>
                  <a:srgbClr val="2C00EB"/>
                </a:solidFill>
                <a:latin typeface="Verdana"/>
                <a:ea typeface="Verdana"/>
                <a:sym typeface="Verdana"/>
              </a:rPr>
              <a:t>Science Cell</a:t>
            </a:r>
            <a:endParaRPr dirty="0"/>
          </a:p>
        </p:txBody>
      </p:sp>
      <p:sp>
        <p:nvSpPr>
          <p:cNvPr id="10" name="Rectangle 9"/>
          <p:cNvSpPr/>
          <p:nvPr/>
        </p:nvSpPr>
        <p:spPr>
          <a:xfrm>
            <a:off x="134015" y="2713877"/>
            <a:ext cx="6433628" cy="276999"/>
          </a:xfrm>
          <a:prstGeom prst="rect">
            <a:avLst/>
          </a:prstGeom>
        </p:spPr>
        <p:txBody>
          <a:bodyPr wrap="square">
            <a:spAutoFit/>
          </a:bodyPr>
          <a:lstStyle/>
          <a:p>
            <a:pPr algn="just"/>
            <a:r>
              <a:rPr lang="en-US" sz="1200" dirty="0" smtClean="0">
                <a:latin typeface="Verdana" panose="020B0604030504040204" pitchFamily="34" charset="0"/>
                <a:ea typeface="Verdana" panose="020B0604030504040204" pitchFamily="34" charset="0"/>
              </a:rPr>
              <a:t>In this month</a:t>
            </a:r>
            <a:endParaRPr lang="en-IN" sz="1200" b="1" dirty="0">
              <a:latin typeface="Verdana" panose="020B0604030504040204" pitchFamily="34" charset="0"/>
              <a:ea typeface="Verdana" panose="020B0604030504040204" pitchFamily="34" charset="0"/>
            </a:endParaRPr>
          </a:p>
        </p:txBody>
      </p:sp>
    </p:spTree>
  </p:cSld>
  <p:clrMapOvr>
    <a:masterClrMapping/>
  </p:clrMapOvr>
</p:sld>
</file>

<file path=ppt/theme/theme1.xml><?xml version="1.0" encoding="utf-8"?>
<a:theme xmlns:a="http://schemas.openxmlformats.org/drawingml/2006/main" name="7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12840</TotalTime>
  <Words>2943</Words>
  <Application>Microsoft Office PowerPoint</Application>
  <PresentationFormat>On-screen Show (4:3)</PresentationFormat>
  <Paragraphs>182</Paragraphs>
  <Slides>8</Slides>
  <Notes>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8</vt:i4>
      </vt:variant>
    </vt:vector>
  </HeadingPairs>
  <TitlesOfParts>
    <vt:vector size="16" baseType="lpstr">
      <vt:lpstr>Arial</vt:lpstr>
      <vt:lpstr>Calibri</vt:lpstr>
      <vt:lpstr>Corsiva</vt:lpstr>
      <vt:lpstr>Mangal</vt:lpstr>
      <vt:lpstr>Times New Roman</vt:lpstr>
      <vt:lpstr>Verdana</vt:lpstr>
      <vt:lpstr>7_Default Design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Amit Kumar Bajpai</dc:creator>
  <cp:lastModifiedBy>Desktop</cp:lastModifiedBy>
  <cp:revision>843</cp:revision>
  <dcterms:modified xsi:type="dcterms:W3CDTF">2021-07-19T08:42:48Z</dcterms:modified>
</cp:coreProperties>
</file>